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2B5FA-91BD-4467-8A30-5A1B1D2BBA0C}" v="4" dt="2021-02-04T15:21:15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51E45-B4C6-4561-949D-61FBD14D5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8982B0-9A53-4537-B8C5-579080E7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5350FE-D78D-4BD9-86C3-A97BDD4F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473C72-0116-4C6D-8E6E-2511BC69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146155-5537-47C1-BE7F-D036660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45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F89FC-D557-4408-8068-EAD2234F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C7A714-F874-4FA1-8638-89BD65DD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8ABC89-D596-4F0E-9DA9-46D1CCCA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07CE5A-F30E-4F25-8C5F-06D404E4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8F3089-9919-4B2F-848C-CCE89E8E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8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EC78585-D930-4264-B45B-70138B631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8E0939-484F-4526-864F-DF971FC07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89ECB7-2E3B-4FD5-9BBB-BE401780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17A8B8-C2AE-4035-8BC4-812FA30F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60790A-6BDC-48DB-90D4-448B01DC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33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13652-65FD-4F2E-8C56-5D0AB5B7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1D9017-1B7B-427C-B2A8-397B03FBB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C72D80-3B80-499C-92DA-D66F3664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D7DFAD-CC8D-4B13-B380-CACC4EA0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E805E4-5FD6-400B-8BCB-572598E9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61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2A895-D58D-4DFE-8527-6BF0512D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3BC45E-77A0-4A87-84BA-9E08155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BE12FF-1D8A-4538-A5B2-C5A06F84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D537B4-335D-4ED1-91BB-3E9CC906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2814AF-73F9-41E6-A7F9-C7B3B668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96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2CA8E0-CF00-4933-8B9B-C05EE1CC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DECD91-FC8D-4078-B094-FC36335B1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5FEDBC-DACE-42AA-BB66-A93042794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15A830-65AA-4086-B9F8-DCA4C68D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2345F4-6FA5-4DA4-8FB3-7AB253EF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E6302A-362F-4660-B465-4E48D1D0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5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CC319-035D-49B8-9777-C611D2D3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9AD14A-366C-4CF6-AFD4-328D2C4E4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9D30D3-6EBA-4783-92A6-64B750FA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165C27-1756-4C13-8665-26AC05CA3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4A1377-CE06-4803-A8AD-CEECB596B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B566705-6ACF-4243-8147-66B51B68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CBC3D15-452B-45F1-B5AD-915CD584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0DAD7A0-FA1B-4A40-B611-F4ACD686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96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EFD85-5C27-416C-9068-271ACCCF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2C2E1B3-958C-4562-8389-E771A10C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EF6324-0C01-4E99-BBE7-CBC657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7AD753-07FA-4B30-A5CC-85BD0679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39E780-1294-42D7-A949-FBFB5E52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C0B495-5693-4432-B243-DA52EDE4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F61161-64D2-42A5-8626-21579F25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2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44FA1F-A998-4B19-8EB5-D9FD96FF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CC889-681B-4A4B-BBBF-FCAC4EE5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141BBE-165D-4D08-B0A7-06F363870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C2BB33-43F8-48DC-A877-FC42C984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F15B3F-A563-4F85-B2DD-8D7FCE2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FC7A9D-7A7E-45F5-9F2C-746A8A1E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32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A0A51-5F8F-45F9-935C-5C6C98CA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761AEA0-EA49-4447-9D41-2F35B4A2C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CCF1BF-370E-4048-A9AA-EA4799F76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0FCD39-8998-4578-8AAE-198486B3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0B6403-491E-4434-AE95-37CEBBBB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F69289-CDA5-47F0-B0C6-3091D1EA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42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65B406C-3D37-4002-BFE7-77EBEB90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A21DC4-1B7B-461B-9854-9C3AA625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4CF84B-CDDF-4C8A-A307-AB923D791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D69F5-E0EF-41E3-97DB-802A34D3EDC8}" type="datetimeFigureOut">
              <a:rPr lang="pl-PL" smtClean="0"/>
              <a:t>04.02.2021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FAA03E-D15F-4519-95C3-EFE596BAC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60C099-3D56-40B4-A9A3-6BC77DB6B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5D33-2EA9-4843-81B3-259AC87CB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57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239C3D-32A9-434D-BCE2-089EC8B74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 bwMode="auto">
          <a:xfrm>
            <a:off x="0" y="-58723"/>
            <a:ext cx="12191980" cy="6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6E35C6-73A8-4EFB-9DC9-4A275AA2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876" y="2986481"/>
            <a:ext cx="7778924" cy="1543588"/>
          </a:xfrm>
        </p:spPr>
        <p:txBody>
          <a:bodyPr>
            <a:normAutofit fontScale="90000"/>
          </a:bodyPr>
          <a:lstStyle/>
          <a:p>
            <a:pPr algn="l"/>
            <a:r>
              <a:rPr lang="pl-PL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Karnawał</a:t>
            </a:r>
            <a:endParaRPr lang="pl-PL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4287CB-5548-4B83-9DF8-7665FAE2F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965200" y="7466201"/>
            <a:ext cx="10261600" cy="654342"/>
          </a:xfrm>
        </p:spPr>
        <p:txBody>
          <a:bodyPr>
            <a:normAutofit/>
          </a:bodyPr>
          <a:lstStyle/>
          <a:p>
            <a:pPr algn="l"/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397451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łum&#10;&#10;Opis wygenerowany automatycznie">
            <a:extLst>
              <a:ext uri="{FF2B5EF4-FFF2-40B4-BE49-F238E27FC236}">
                <a16:creationId xmlns:a16="http://schemas.microsoft.com/office/drawing/2014/main" id="{C84F3457-5253-4310-9E5D-3D7985B32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B0AAA6-C88F-46BC-BB91-C8E8239D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2800"/>
              <a:t>       Opis karnawału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37B715-4771-43A8-9188-083F9422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Whitney"/>
              </a:rPr>
              <a:t>Karnawał to oczywiście czas zimowych zabaw i balów maskowych, rozpoczynający się w Trzech Króli i trwający do wtorku poprzedzającego Środę Popielcową</a:t>
            </a:r>
            <a:r>
              <a:rPr lang="pl-PL" sz="1700" b="0" i="0" dirty="0">
                <a:effectLst/>
                <a:latin typeface="Whitney"/>
              </a:rPr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566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dobione&#10;&#10;Opis wygenerowany automatycznie">
            <a:extLst>
              <a:ext uri="{FF2B5EF4-FFF2-40B4-BE49-F238E27FC236}">
                <a16:creationId xmlns:a16="http://schemas.microsoft.com/office/drawing/2014/main" id="{9A8FF303-E53E-4906-AB90-F6323286C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2399EF-5144-4D1C-AE32-C8E9A8FA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16" y="1298829"/>
            <a:ext cx="3649787" cy="340880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Whitney"/>
              </a:rPr>
              <a:t>Chociaż karnawał, który ma swoje korzenie w katolicyzmie, jest obchodzony w prawie 70 krajach na całym świecie to większość osób wie, że ten najsłynniejszy jest w Rio.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68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F90A39AF-A478-42FF-95F1-81E1DDD4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32DA24-6035-4C66-ABC1-E4E4D294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73153"/>
          </a:xfrm>
        </p:spPr>
        <p:txBody>
          <a:bodyPr anchor="b">
            <a:normAutofit fontScale="90000"/>
          </a:bodyPr>
          <a:lstStyle/>
          <a:p>
            <a:endParaRPr lang="pl-PL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BD748C-9109-4839-9D4A-FA1A6739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81912"/>
            <a:ext cx="3438906" cy="4343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Whitney"/>
              </a:rPr>
              <a:t>Pierwszy karnawał powstał w oparciu o portugalską tradycję i sięga 1723 roku, kiedy to tłumy klasy robotniczej rzucały sobie nawzajem wodą wapienno-pachnącą.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maska, kolorowy, kilka&#10;&#10;Opis wygenerowany automatycznie">
            <a:extLst>
              <a:ext uri="{FF2B5EF4-FFF2-40B4-BE49-F238E27FC236}">
                <a16:creationId xmlns:a16="http://schemas.microsoft.com/office/drawing/2014/main" id="{C85105F1-29F8-441A-8878-26D5BBC6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6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123AC1-9E06-4BC5-914F-C521DBE2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Karnawał w Polsce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0FBE9F-BA4C-4C3A-891A-25EFFB58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700" b="0" i="0" dirty="0">
                <a:effectLst/>
                <a:latin typeface="Whitney"/>
              </a:rPr>
              <a:t>Polska nie pozostaje w tyle za innymi krajami w kwestii karnawałowego szaleństwa. Już od dawnych czasów polski </a:t>
            </a:r>
            <a:r>
              <a:rPr lang="pl-PL" sz="1700" b="0" i="0" err="1">
                <a:effectLst/>
                <a:latin typeface="Whitney"/>
              </a:rPr>
              <a:t>karnawał</a:t>
            </a:r>
            <a:r>
              <a:rPr lang="pl-PL" sz="1700" b="0" i="0">
                <a:effectLst/>
                <a:latin typeface="Whitney"/>
              </a:rPr>
              <a:t>, nazywany </a:t>
            </a:r>
            <a:r>
              <a:rPr lang="pl-PL" sz="1700" b="0" i="0" dirty="0">
                <a:effectLst/>
                <a:latin typeface="Whitney"/>
              </a:rPr>
              <a:t>zapustami, obfitował w dobrą zabawę i mnogość wydarzeń. W naszym kraju podobnie jak i w innych krajach okres ten był czasem poczęstunków, dużej ilości tańca i szeroko rozumianej zabawy.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3285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miejsce kultu, stupa, tłum&#10;&#10;Opis wygenerowany automatycznie">
            <a:extLst>
              <a:ext uri="{FF2B5EF4-FFF2-40B4-BE49-F238E27FC236}">
                <a16:creationId xmlns:a16="http://schemas.microsoft.com/office/drawing/2014/main" id="{B159DCE3-9D31-4101-B02E-5F0F75089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5606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3E29FE-C82E-42A7-92F8-A2F163D7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Autofit/>
          </a:bodyPr>
          <a:lstStyle/>
          <a:p>
            <a:r>
              <a:rPr lang="pl-PL" sz="8000" dirty="0"/>
              <a:t>Koniec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93769D-49DF-4CDA-9A7F-9CA48934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98" y="2531617"/>
            <a:ext cx="3438906" cy="237286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Wykonawcy prezentacji:</a:t>
            </a:r>
          </a:p>
          <a:p>
            <a:pPr marL="0" indent="0">
              <a:buNone/>
            </a:pPr>
            <a:r>
              <a:rPr lang="pl-PL" sz="2400" dirty="0"/>
              <a:t>Nina K. </a:t>
            </a:r>
            <a:br>
              <a:rPr lang="pl-PL" sz="2400" dirty="0"/>
            </a:br>
            <a:r>
              <a:rPr lang="pl-PL" sz="2400" dirty="0"/>
              <a:t>Dawid P. </a:t>
            </a:r>
            <a:br>
              <a:rPr lang="pl-PL" sz="2400" dirty="0"/>
            </a:br>
            <a:r>
              <a:rPr lang="pl-PL" sz="2400" dirty="0"/>
              <a:t>Oskar O.</a:t>
            </a:r>
          </a:p>
          <a:p>
            <a:pPr marL="0" indent="0">
              <a:buNone/>
            </a:pPr>
            <a:r>
              <a:rPr lang="pl-PL" sz="2400" dirty="0"/>
              <a:t>Mateusz Sz. </a:t>
            </a:r>
          </a:p>
          <a:p>
            <a:pPr marL="0" indent="0">
              <a:buNone/>
            </a:pPr>
            <a:r>
              <a:rPr lang="pl-PL" sz="2400"/>
              <a:t>Marysia 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4836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17982bf-3475-4bef-b61c-aa0a5ecd06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6BD24A1513F4F8116CB427C6920D6" ma:contentTypeVersion="5" ma:contentTypeDescription="Utwórz nowy dokument." ma:contentTypeScope="" ma:versionID="49ce15dc0c199c255336ac4250cd8131">
  <xsd:schema xmlns:xsd="http://www.w3.org/2001/XMLSchema" xmlns:xs="http://www.w3.org/2001/XMLSchema" xmlns:p="http://schemas.microsoft.com/office/2006/metadata/properties" xmlns:ns2="517982bf-3475-4bef-b61c-aa0a5ecd0634" targetNamespace="http://schemas.microsoft.com/office/2006/metadata/properties" ma:root="true" ma:fieldsID="c2fc03854d681be8847165dbc43e7bcb" ns2:_="">
    <xsd:import namespace="517982bf-3475-4bef-b61c-aa0a5ecd063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982bf-3475-4bef-b61c-aa0a5ecd063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F40FA-A699-45B4-9B12-B3E774442CBF}">
  <ds:schemaRefs>
    <ds:schemaRef ds:uri="517982bf-3475-4bef-b61c-aa0a5ecd063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851978-4901-4525-9AE6-19B105E9D69A}">
  <ds:schemaRefs>
    <ds:schemaRef ds:uri="517982bf-3475-4bef-b61c-aa0a5ecd06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25F688-997F-4D88-A211-80C24A8EC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160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Whitney</vt:lpstr>
      <vt:lpstr>Motyw pakietu Office</vt:lpstr>
      <vt:lpstr>Karnawał</vt:lpstr>
      <vt:lpstr>       Opis karnawału </vt:lpstr>
      <vt:lpstr>Prezentacja programu PowerPoint</vt:lpstr>
      <vt:lpstr>Prezentacja programu PowerPoint</vt:lpstr>
      <vt:lpstr>Karnawał w Polsce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Karnawał</dc:title>
  <dc:creator>Oskar Osypka</dc:creator>
  <cp:lastModifiedBy>Alicja Mitoń</cp:lastModifiedBy>
  <cp:revision>4</cp:revision>
  <dcterms:created xsi:type="dcterms:W3CDTF">2021-02-03T11:10:01Z</dcterms:created>
  <dcterms:modified xsi:type="dcterms:W3CDTF">2021-02-04T15:47:44Z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0x010100B136BD24A1513F4F8116CB427C6920D6</vt:lpwstr>
  </property>
</Properties>
</file>