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32"/>
  </p:notesMasterIdLst>
  <p:sldIdLst>
    <p:sldId id="256" r:id="rId5"/>
    <p:sldId id="281" r:id="rId6"/>
    <p:sldId id="282" r:id="rId7"/>
    <p:sldId id="257" r:id="rId8"/>
    <p:sldId id="258" r:id="rId9"/>
    <p:sldId id="260" r:id="rId10"/>
    <p:sldId id="266" r:id="rId11"/>
    <p:sldId id="276" r:id="rId12"/>
    <p:sldId id="274" r:id="rId13"/>
    <p:sldId id="261" r:id="rId14"/>
    <p:sldId id="267" r:id="rId15"/>
    <p:sldId id="262" r:id="rId16"/>
    <p:sldId id="275" r:id="rId17"/>
    <p:sldId id="264" r:id="rId18"/>
    <p:sldId id="278" r:id="rId19"/>
    <p:sldId id="265" r:id="rId20"/>
    <p:sldId id="268" r:id="rId21"/>
    <p:sldId id="269" r:id="rId22"/>
    <p:sldId id="272" r:id="rId23"/>
    <p:sldId id="277" r:id="rId24"/>
    <p:sldId id="273" r:id="rId25"/>
    <p:sldId id="280" r:id="rId26"/>
    <p:sldId id="270" r:id="rId27"/>
    <p:sldId id="279" r:id="rId28"/>
    <p:sldId id="271" r:id="rId29"/>
    <p:sldId id="259" r:id="rId30"/>
    <p:sldId id="263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C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1087" autoAdjust="0"/>
  </p:normalViewPr>
  <p:slideViewPr>
    <p:cSldViewPr showGuides="1">
      <p:cViewPr varScale="1">
        <p:scale>
          <a:sx n="110" d="100"/>
          <a:sy n="110" d="100"/>
        </p:scale>
        <p:origin x="114" y="24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1F458-297E-42FD-85AA-B42138C66462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C6242-4B4C-4A8A-B761-684DE6665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12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C6242-4B4C-4A8A-B761-684DE6665D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59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96F5-A021-4446-9C24-57D08D7801D7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A37-B3B3-44BC-A348-71BA0F9AE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1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496F5-A021-4446-9C24-57D08D7801D7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12A37-B3B3-44BC-A348-71BA0F9AE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0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wPVf4AjZky0" TargetMode="Externa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xMfXxM5N0MM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gem, mineral, pebble, stone, aquamarine, green, geology, semi precious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712814"/>
            <a:ext cx="3657600" cy="4572000"/>
          </a:xfrm>
          <a:prstGeom prst="rect">
            <a:avLst/>
          </a:prstGeom>
          <a:blipFill dpi="0" rotWithShape="1">
            <a:blip r:embed="rId4">
              <a:alphaModFix amt="80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22686" y="712814"/>
            <a:ext cx="3657600" cy="4572000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50000"/>
                  <a:lumMod val="99000"/>
                </a:srgbClr>
              </a:gs>
              <a:gs pos="48000">
                <a:schemeClr val="accent4">
                  <a:lumMod val="75000"/>
                  <a:alpha val="48000"/>
                </a:schemeClr>
              </a:gs>
              <a:gs pos="100000">
                <a:srgbClr val="002060">
                  <a:alpha val="91000"/>
                </a:srgbClr>
              </a:gs>
            </a:gsLst>
            <a:path path="circle">
              <a:fillToRect l="100000" t="100000"/>
            </a:path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Eras Demi ITC" panose="020B0805030504020804" pitchFamily="34" charset="0"/>
              </a:rPr>
              <a:t>MINERAŁY</a:t>
            </a:r>
          </a:p>
          <a:p>
            <a:pPr algn="ctr"/>
            <a:r>
              <a:rPr lang="pl-PL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Eras Demi ITC" panose="020B0805030504020804" pitchFamily="34" charset="0"/>
              </a:rPr>
              <a:t>i</a:t>
            </a:r>
          </a:p>
          <a:p>
            <a:pPr algn="ctr"/>
            <a:r>
              <a:rPr lang="pl-PL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Eras Demi ITC" panose="020B0805030504020804" pitchFamily="34" charset="0"/>
              </a:rPr>
              <a:t>SKAŁY</a:t>
            </a:r>
            <a:endParaRPr lang="en-U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Eras Demi ITC" panose="020B0805030504020804" pitchFamily="34" charset="0"/>
            </a:endParaRP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1905000" y="4411900"/>
            <a:ext cx="1828800" cy="405924"/>
          </a:xfrm>
          <a:custGeom>
            <a:avLst/>
            <a:gdLst/>
            <a:ahLst/>
            <a:cxnLst/>
            <a:rect l="l" t="t" r="r" b="b"/>
            <a:pathLst>
              <a:path w="2038350" h="542924">
                <a:moveTo>
                  <a:pt x="1018646" y="450849"/>
                </a:moveTo>
                <a:lnTo>
                  <a:pt x="1022350" y="450849"/>
                </a:lnTo>
                <a:lnTo>
                  <a:pt x="1027113" y="450849"/>
                </a:lnTo>
                <a:lnTo>
                  <a:pt x="1031346" y="450849"/>
                </a:lnTo>
                <a:lnTo>
                  <a:pt x="1036109" y="452419"/>
                </a:lnTo>
                <a:lnTo>
                  <a:pt x="1040871" y="453465"/>
                </a:lnTo>
                <a:lnTo>
                  <a:pt x="1045634" y="456081"/>
                </a:lnTo>
                <a:lnTo>
                  <a:pt x="1048809" y="458173"/>
                </a:lnTo>
                <a:lnTo>
                  <a:pt x="1053042" y="460266"/>
                </a:lnTo>
                <a:lnTo>
                  <a:pt x="1056217" y="462882"/>
                </a:lnTo>
                <a:lnTo>
                  <a:pt x="1059921" y="467067"/>
                </a:lnTo>
                <a:lnTo>
                  <a:pt x="1062567" y="470206"/>
                </a:lnTo>
                <a:lnTo>
                  <a:pt x="1065213" y="474391"/>
                </a:lnTo>
                <a:lnTo>
                  <a:pt x="1067330" y="478053"/>
                </a:lnTo>
                <a:lnTo>
                  <a:pt x="1069446" y="482238"/>
                </a:lnTo>
                <a:lnTo>
                  <a:pt x="1069976" y="486424"/>
                </a:lnTo>
                <a:lnTo>
                  <a:pt x="1070505" y="490086"/>
                </a:lnTo>
                <a:lnTo>
                  <a:pt x="1070505" y="494794"/>
                </a:lnTo>
                <a:lnTo>
                  <a:pt x="1071563" y="499503"/>
                </a:lnTo>
                <a:lnTo>
                  <a:pt x="1070505" y="503688"/>
                </a:lnTo>
                <a:lnTo>
                  <a:pt x="1069976" y="508919"/>
                </a:lnTo>
                <a:lnTo>
                  <a:pt x="1068388" y="513105"/>
                </a:lnTo>
                <a:lnTo>
                  <a:pt x="1067330" y="518336"/>
                </a:lnTo>
                <a:lnTo>
                  <a:pt x="1063626" y="521998"/>
                </a:lnTo>
                <a:lnTo>
                  <a:pt x="1060980" y="525660"/>
                </a:lnTo>
                <a:lnTo>
                  <a:pt x="1058334" y="528276"/>
                </a:lnTo>
                <a:lnTo>
                  <a:pt x="1055688" y="531938"/>
                </a:lnTo>
                <a:lnTo>
                  <a:pt x="1051455" y="534554"/>
                </a:lnTo>
                <a:lnTo>
                  <a:pt x="1047751" y="537170"/>
                </a:lnTo>
                <a:lnTo>
                  <a:pt x="1043517" y="539262"/>
                </a:lnTo>
                <a:lnTo>
                  <a:pt x="1040342" y="541355"/>
                </a:lnTo>
                <a:lnTo>
                  <a:pt x="1035580" y="541878"/>
                </a:lnTo>
                <a:lnTo>
                  <a:pt x="1030817" y="542924"/>
                </a:lnTo>
                <a:lnTo>
                  <a:pt x="1026584" y="542924"/>
                </a:lnTo>
                <a:lnTo>
                  <a:pt x="1022350" y="542924"/>
                </a:lnTo>
                <a:lnTo>
                  <a:pt x="1017588" y="542401"/>
                </a:lnTo>
                <a:lnTo>
                  <a:pt x="1013354" y="541878"/>
                </a:lnTo>
                <a:lnTo>
                  <a:pt x="1009121" y="540308"/>
                </a:lnTo>
                <a:lnTo>
                  <a:pt x="1004888" y="539262"/>
                </a:lnTo>
                <a:lnTo>
                  <a:pt x="1000125" y="535600"/>
                </a:lnTo>
                <a:lnTo>
                  <a:pt x="996421" y="532984"/>
                </a:lnTo>
                <a:lnTo>
                  <a:pt x="992717" y="530369"/>
                </a:lnTo>
                <a:lnTo>
                  <a:pt x="990071" y="527753"/>
                </a:lnTo>
                <a:lnTo>
                  <a:pt x="986896" y="523568"/>
                </a:lnTo>
                <a:lnTo>
                  <a:pt x="984779" y="519905"/>
                </a:lnTo>
                <a:lnTo>
                  <a:pt x="982663" y="515720"/>
                </a:lnTo>
                <a:lnTo>
                  <a:pt x="981075" y="512581"/>
                </a:lnTo>
                <a:lnTo>
                  <a:pt x="979488" y="507873"/>
                </a:lnTo>
                <a:lnTo>
                  <a:pt x="978429" y="503165"/>
                </a:lnTo>
                <a:lnTo>
                  <a:pt x="977900" y="498979"/>
                </a:lnTo>
                <a:lnTo>
                  <a:pt x="978429" y="494794"/>
                </a:lnTo>
                <a:lnTo>
                  <a:pt x="978429" y="490086"/>
                </a:lnTo>
                <a:lnTo>
                  <a:pt x="980017" y="485901"/>
                </a:lnTo>
                <a:lnTo>
                  <a:pt x="981075" y="481715"/>
                </a:lnTo>
                <a:lnTo>
                  <a:pt x="984250" y="477530"/>
                </a:lnTo>
                <a:lnTo>
                  <a:pt x="985838" y="472822"/>
                </a:lnTo>
                <a:lnTo>
                  <a:pt x="987954" y="469160"/>
                </a:lnTo>
                <a:lnTo>
                  <a:pt x="990600" y="465498"/>
                </a:lnTo>
                <a:lnTo>
                  <a:pt x="994834" y="462359"/>
                </a:lnTo>
                <a:lnTo>
                  <a:pt x="997479" y="458697"/>
                </a:lnTo>
                <a:lnTo>
                  <a:pt x="1001713" y="457127"/>
                </a:lnTo>
                <a:lnTo>
                  <a:pt x="1005417" y="455034"/>
                </a:lnTo>
                <a:lnTo>
                  <a:pt x="1010179" y="453465"/>
                </a:lnTo>
                <a:lnTo>
                  <a:pt x="1014413" y="451372"/>
                </a:lnTo>
                <a:close/>
                <a:moveTo>
                  <a:pt x="1640339" y="334074"/>
                </a:moveTo>
                <a:lnTo>
                  <a:pt x="1636634" y="335131"/>
                </a:lnTo>
                <a:lnTo>
                  <a:pt x="1631870" y="335131"/>
                </a:lnTo>
                <a:lnTo>
                  <a:pt x="1628165" y="335131"/>
                </a:lnTo>
                <a:lnTo>
                  <a:pt x="1623930" y="335660"/>
                </a:lnTo>
                <a:lnTo>
                  <a:pt x="1619696" y="336188"/>
                </a:lnTo>
                <a:lnTo>
                  <a:pt x="1615461" y="336188"/>
                </a:lnTo>
                <a:lnTo>
                  <a:pt x="1611227" y="336716"/>
                </a:lnTo>
                <a:lnTo>
                  <a:pt x="1606992" y="337773"/>
                </a:lnTo>
                <a:lnTo>
                  <a:pt x="1603287" y="338301"/>
                </a:lnTo>
                <a:lnTo>
                  <a:pt x="1598523" y="338301"/>
                </a:lnTo>
                <a:lnTo>
                  <a:pt x="1594288" y="339358"/>
                </a:lnTo>
                <a:lnTo>
                  <a:pt x="1589524" y="340415"/>
                </a:lnTo>
                <a:lnTo>
                  <a:pt x="1585290" y="341472"/>
                </a:lnTo>
                <a:lnTo>
                  <a:pt x="1580526" y="342528"/>
                </a:lnTo>
                <a:lnTo>
                  <a:pt x="1576821" y="343585"/>
                </a:lnTo>
                <a:lnTo>
                  <a:pt x="1572586" y="344113"/>
                </a:lnTo>
                <a:lnTo>
                  <a:pt x="1568351" y="345698"/>
                </a:lnTo>
                <a:lnTo>
                  <a:pt x="1563587" y="346227"/>
                </a:lnTo>
                <a:lnTo>
                  <a:pt x="1558824" y="347812"/>
                </a:lnTo>
                <a:lnTo>
                  <a:pt x="1554060" y="348340"/>
                </a:lnTo>
                <a:lnTo>
                  <a:pt x="1550354" y="349925"/>
                </a:lnTo>
                <a:lnTo>
                  <a:pt x="1546120" y="350454"/>
                </a:lnTo>
                <a:lnTo>
                  <a:pt x="1541885" y="351510"/>
                </a:lnTo>
                <a:lnTo>
                  <a:pt x="1538180" y="352567"/>
                </a:lnTo>
                <a:lnTo>
                  <a:pt x="1533945" y="353624"/>
                </a:lnTo>
                <a:lnTo>
                  <a:pt x="1529711" y="354680"/>
                </a:lnTo>
                <a:lnTo>
                  <a:pt x="1526005" y="355737"/>
                </a:lnTo>
                <a:lnTo>
                  <a:pt x="1521771" y="357322"/>
                </a:lnTo>
                <a:lnTo>
                  <a:pt x="1517536" y="358379"/>
                </a:lnTo>
                <a:lnTo>
                  <a:pt x="1510126" y="361021"/>
                </a:lnTo>
                <a:lnTo>
                  <a:pt x="1504303" y="363662"/>
                </a:lnTo>
                <a:lnTo>
                  <a:pt x="1496893" y="365776"/>
                </a:lnTo>
                <a:lnTo>
                  <a:pt x="1490541" y="367889"/>
                </a:lnTo>
                <a:lnTo>
                  <a:pt x="1484718" y="370003"/>
                </a:lnTo>
                <a:lnTo>
                  <a:pt x="1480484" y="372645"/>
                </a:lnTo>
                <a:lnTo>
                  <a:pt x="1475190" y="374758"/>
                </a:lnTo>
                <a:lnTo>
                  <a:pt x="1471485" y="376871"/>
                </a:lnTo>
                <a:lnTo>
                  <a:pt x="1468309" y="378985"/>
                </a:lnTo>
                <a:lnTo>
                  <a:pt x="1466192" y="381627"/>
                </a:lnTo>
                <a:lnTo>
                  <a:pt x="1472544" y="379513"/>
                </a:lnTo>
                <a:lnTo>
                  <a:pt x="1478366" y="377400"/>
                </a:lnTo>
                <a:lnTo>
                  <a:pt x="1485248" y="375286"/>
                </a:lnTo>
                <a:lnTo>
                  <a:pt x="1492129" y="374758"/>
                </a:lnTo>
                <a:lnTo>
                  <a:pt x="1497951" y="372645"/>
                </a:lnTo>
                <a:lnTo>
                  <a:pt x="1505362" y="372116"/>
                </a:lnTo>
                <a:lnTo>
                  <a:pt x="1511714" y="371588"/>
                </a:lnTo>
                <a:lnTo>
                  <a:pt x="1519124" y="371588"/>
                </a:lnTo>
                <a:lnTo>
                  <a:pt x="1524947" y="370003"/>
                </a:lnTo>
                <a:lnTo>
                  <a:pt x="1531828" y="369474"/>
                </a:lnTo>
                <a:lnTo>
                  <a:pt x="1538709" y="369474"/>
                </a:lnTo>
                <a:lnTo>
                  <a:pt x="1545590" y="369474"/>
                </a:lnTo>
                <a:lnTo>
                  <a:pt x="1551413" y="369474"/>
                </a:lnTo>
                <a:lnTo>
                  <a:pt x="1558294" y="369474"/>
                </a:lnTo>
                <a:lnTo>
                  <a:pt x="1565175" y="369474"/>
                </a:lnTo>
                <a:lnTo>
                  <a:pt x="1572057" y="370003"/>
                </a:lnTo>
                <a:lnTo>
                  <a:pt x="1577350" y="370003"/>
                </a:lnTo>
                <a:lnTo>
                  <a:pt x="1583172" y="370003"/>
                </a:lnTo>
                <a:lnTo>
                  <a:pt x="1589524" y="370531"/>
                </a:lnTo>
                <a:lnTo>
                  <a:pt x="1595347" y="371588"/>
                </a:lnTo>
                <a:lnTo>
                  <a:pt x="1601169" y="371588"/>
                </a:lnTo>
                <a:lnTo>
                  <a:pt x="1606992" y="372116"/>
                </a:lnTo>
                <a:lnTo>
                  <a:pt x="1612285" y="372645"/>
                </a:lnTo>
                <a:lnTo>
                  <a:pt x="1618108" y="373173"/>
                </a:lnTo>
                <a:lnTo>
                  <a:pt x="1622872" y="373173"/>
                </a:lnTo>
                <a:lnTo>
                  <a:pt x="1627636" y="374758"/>
                </a:lnTo>
                <a:lnTo>
                  <a:pt x="1631870" y="374758"/>
                </a:lnTo>
                <a:lnTo>
                  <a:pt x="1637693" y="375815"/>
                </a:lnTo>
                <a:lnTo>
                  <a:pt x="1641398" y="376871"/>
                </a:lnTo>
                <a:lnTo>
                  <a:pt x="1645633" y="377400"/>
                </a:lnTo>
                <a:lnTo>
                  <a:pt x="1649867" y="377928"/>
                </a:lnTo>
                <a:lnTo>
                  <a:pt x="1653407" y="379442"/>
                </a:lnTo>
                <a:lnTo>
                  <a:pt x="1673417" y="384222"/>
                </a:lnTo>
                <a:lnTo>
                  <a:pt x="1673831" y="385536"/>
                </a:lnTo>
                <a:lnTo>
                  <a:pt x="1674216" y="384268"/>
                </a:lnTo>
                <a:lnTo>
                  <a:pt x="1675275" y="384268"/>
                </a:lnTo>
                <a:lnTo>
                  <a:pt x="1681627" y="384268"/>
                </a:lnTo>
                <a:lnTo>
                  <a:pt x="1684273" y="383740"/>
                </a:lnTo>
                <a:lnTo>
                  <a:pt x="1688508" y="383740"/>
                </a:lnTo>
                <a:lnTo>
                  <a:pt x="1691684" y="382683"/>
                </a:lnTo>
                <a:lnTo>
                  <a:pt x="1694860" y="382683"/>
                </a:lnTo>
                <a:lnTo>
                  <a:pt x="1698565" y="380042"/>
                </a:lnTo>
                <a:lnTo>
                  <a:pt x="1702800" y="375815"/>
                </a:lnTo>
                <a:lnTo>
                  <a:pt x="1705446" y="371588"/>
                </a:lnTo>
                <a:lnTo>
                  <a:pt x="1707034" y="365776"/>
                </a:lnTo>
                <a:lnTo>
                  <a:pt x="1706505" y="359436"/>
                </a:lnTo>
                <a:lnTo>
                  <a:pt x="1703858" y="353095"/>
                </a:lnTo>
                <a:lnTo>
                  <a:pt x="1700682" y="348869"/>
                </a:lnTo>
                <a:lnTo>
                  <a:pt x="1696977" y="346227"/>
                </a:lnTo>
                <a:lnTo>
                  <a:pt x="1693272" y="343057"/>
                </a:lnTo>
                <a:lnTo>
                  <a:pt x="1688508" y="340943"/>
                </a:lnTo>
                <a:lnTo>
                  <a:pt x="1682685" y="338301"/>
                </a:lnTo>
                <a:lnTo>
                  <a:pt x="1677392" y="336716"/>
                </a:lnTo>
                <a:lnTo>
                  <a:pt x="1671569" y="335131"/>
                </a:lnTo>
                <a:lnTo>
                  <a:pt x="1665218" y="335131"/>
                </a:lnTo>
                <a:lnTo>
                  <a:pt x="1658336" y="334074"/>
                </a:lnTo>
                <a:lnTo>
                  <a:pt x="1651985" y="334074"/>
                </a:lnTo>
                <a:lnTo>
                  <a:pt x="1647750" y="334074"/>
                </a:lnTo>
                <a:lnTo>
                  <a:pt x="1644574" y="334074"/>
                </a:lnTo>
                <a:close/>
                <a:moveTo>
                  <a:pt x="375708" y="326507"/>
                </a:moveTo>
                <a:lnTo>
                  <a:pt x="369358" y="327034"/>
                </a:lnTo>
                <a:lnTo>
                  <a:pt x="362479" y="327034"/>
                </a:lnTo>
                <a:lnTo>
                  <a:pt x="357187" y="329143"/>
                </a:lnTo>
                <a:lnTo>
                  <a:pt x="351896" y="330724"/>
                </a:lnTo>
                <a:lnTo>
                  <a:pt x="347662" y="333360"/>
                </a:lnTo>
                <a:lnTo>
                  <a:pt x="341841" y="335469"/>
                </a:lnTo>
                <a:lnTo>
                  <a:pt x="337608" y="338632"/>
                </a:lnTo>
                <a:lnTo>
                  <a:pt x="334433" y="341268"/>
                </a:lnTo>
                <a:lnTo>
                  <a:pt x="332316" y="345486"/>
                </a:lnTo>
                <a:lnTo>
                  <a:pt x="329141" y="351285"/>
                </a:lnTo>
                <a:lnTo>
                  <a:pt x="329141" y="358139"/>
                </a:lnTo>
                <a:lnTo>
                  <a:pt x="329671" y="363411"/>
                </a:lnTo>
                <a:lnTo>
                  <a:pt x="332846" y="368156"/>
                </a:lnTo>
                <a:lnTo>
                  <a:pt x="336550" y="372373"/>
                </a:lnTo>
                <a:lnTo>
                  <a:pt x="341312" y="375009"/>
                </a:lnTo>
                <a:lnTo>
                  <a:pt x="343958" y="375009"/>
                </a:lnTo>
                <a:lnTo>
                  <a:pt x="347662" y="375536"/>
                </a:lnTo>
                <a:lnTo>
                  <a:pt x="351366" y="375536"/>
                </a:lnTo>
                <a:lnTo>
                  <a:pt x="354541" y="376591"/>
                </a:lnTo>
                <a:lnTo>
                  <a:pt x="359833" y="375536"/>
                </a:lnTo>
                <a:lnTo>
                  <a:pt x="362015" y="375536"/>
                </a:lnTo>
                <a:lnTo>
                  <a:pt x="361950" y="375232"/>
                </a:lnTo>
                <a:lnTo>
                  <a:pt x="382937" y="371474"/>
                </a:lnTo>
                <a:lnTo>
                  <a:pt x="383336" y="371737"/>
                </a:lnTo>
                <a:lnTo>
                  <a:pt x="386291" y="370264"/>
                </a:lnTo>
                <a:lnTo>
                  <a:pt x="389996" y="369737"/>
                </a:lnTo>
                <a:lnTo>
                  <a:pt x="393700" y="369210"/>
                </a:lnTo>
                <a:lnTo>
                  <a:pt x="398462" y="368156"/>
                </a:lnTo>
                <a:lnTo>
                  <a:pt x="402696" y="367101"/>
                </a:lnTo>
                <a:lnTo>
                  <a:pt x="407458" y="367101"/>
                </a:lnTo>
                <a:lnTo>
                  <a:pt x="412221" y="365520"/>
                </a:lnTo>
                <a:lnTo>
                  <a:pt x="418042" y="365520"/>
                </a:lnTo>
                <a:lnTo>
                  <a:pt x="422804" y="364992"/>
                </a:lnTo>
                <a:lnTo>
                  <a:pt x="428625" y="364465"/>
                </a:lnTo>
                <a:lnTo>
                  <a:pt x="433917" y="363411"/>
                </a:lnTo>
                <a:lnTo>
                  <a:pt x="439737" y="363411"/>
                </a:lnTo>
                <a:lnTo>
                  <a:pt x="446087" y="362884"/>
                </a:lnTo>
                <a:lnTo>
                  <a:pt x="451908" y="362356"/>
                </a:lnTo>
                <a:lnTo>
                  <a:pt x="458258" y="362356"/>
                </a:lnTo>
                <a:lnTo>
                  <a:pt x="465137" y="362356"/>
                </a:lnTo>
                <a:lnTo>
                  <a:pt x="470958" y="361829"/>
                </a:lnTo>
                <a:lnTo>
                  <a:pt x="477308" y="361829"/>
                </a:lnTo>
                <a:lnTo>
                  <a:pt x="483129" y="361829"/>
                </a:lnTo>
                <a:lnTo>
                  <a:pt x="490008" y="361829"/>
                </a:lnTo>
                <a:lnTo>
                  <a:pt x="495829" y="361829"/>
                </a:lnTo>
                <a:lnTo>
                  <a:pt x="502708" y="361829"/>
                </a:lnTo>
                <a:lnTo>
                  <a:pt x="509587" y="362356"/>
                </a:lnTo>
                <a:lnTo>
                  <a:pt x="516996" y="363411"/>
                </a:lnTo>
                <a:lnTo>
                  <a:pt x="523346" y="363411"/>
                </a:lnTo>
                <a:lnTo>
                  <a:pt x="529696" y="364465"/>
                </a:lnTo>
                <a:lnTo>
                  <a:pt x="536575" y="364992"/>
                </a:lnTo>
                <a:lnTo>
                  <a:pt x="543454" y="367101"/>
                </a:lnTo>
                <a:lnTo>
                  <a:pt x="549275" y="367628"/>
                </a:lnTo>
                <a:lnTo>
                  <a:pt x="557212" y="369210"/>
                </a:lnTo>
                <a:lnTo>
                  <a:pt x="563033" y="371319"/>
                </a:lnTo>
                <a:lnTo>
                  <a:pt x="570442" y="372900"/>
                </a:lnTo>
                <a:lnTo>
                  <a:pt x="567267" y="371319"/>
                </a:lnTo>
                <a:lnTo>
                  <a:pt x="563562" y="369210"/>
                </a:lnTo>
                <a:lnTo>
                  <a:pt x="559858" y="367101"/>
                </a:lnTo>
                <a:lnTo>
                  <a:pt x="555625" y="364992"/>
                </a:lnTo>
                <a:lnTo>
                  <a:pt x="549275" y="362356"/>
                </a:lnTo>
                <a:lnTo>
                  <a:pt x="543983" y="360248"/>
                </a:lnTo>
                <a:lnTo>
                  <a:pt x="538162" y="357612"/>
                </a:lnTo>
                <a:lnTo>
                  <a:pt x="531812" y="355503"/>
                </a:lnTo>
                <a:lnTo>
                  <a:pt x="528108" y="353394"/>
                </a:lnTo>
                <a:lnTo>
                  <a:pt x="524404" y="352867"/>
                </a:lnTo>
                <a:lnTo>
                  <a:pt x="520171" y="350758"/>
                </a:lnTo>
                <a:lnTo>
                  <a:pt x="516996" y="350231"/>
                </a:lnTo>
                <a:lnTo>
                  <a:pt x="512762" y="348649"/>
                </a:lnTo>
                <a:lnTo>
                  <a:pt x="509058" y="348122"/>
                </a:lnTo>
                <a:lnTo>
                  <a:pt x="504825" y="347068"/>
                </a:lnTo>
                <a:lnTo>
                  <a:pt x="501650" y="346013"/>
                </a:lnTo>
                <a:lnTo>
                  <a:pt x="496887" y="343904"/>
                </a:lnTo>
                <a:lnTo>
                  <a:pt x="492654" y="343377"/>
                </a:lnTo>
                <a:lnTo>
                  <a:pt x="488421" y="342323"/>
                </a:lnTo>
                <a:lnTo>
                  <a:pt x="484717" y="341268"/>
                </a:lnTo>
                <a:lnTo>
                  <a:pt x="479954" y="340214"/>
                </a:lnTo>
                <a:lnTo>
                  <a:pt x="475721" y="339159"/>
                </a:lnTo>
                <a:lnTo>
                  <a:pt x="471487" y="338105"/>
                </a:lnTo>
                <a:lnTo>
                  <a:pt x="467783" y="338105"/>
                </a:lnTo>
                <a:lnTo>
                  <a:pt x="463021" y="336523"/>
                </a:lnTo>
                <a:lnTo>
                  <a:pt x="458258" y="335996"/>
                </a:lnTo>
                <a:lnTo>
                  <a:pt x="453496" y="334942"/>
                </a:lnTo>
                <a:lnTo>
                  <a:pt x="449262" y="333887"/>
                </a:lnTo>
                <a:lnTo>
                  <a:pt x="444500" y="332833"/>
                </a:lnTo>
                <a:lnTo>
                  <a:pt x="440796" y="331779"/>
                </a:lnTo>
                <a:lnTo>
                  <a:pt x="436033" y="330724"/>
                </a:lnTo>
                <a:lnTo>
                  <a:pt x="431800" y="330724"/>
                </a:lnTo>
                <a:lnTo>
                  <a:pt x="427037" y="330197"/>
                </a:lnTo>
                <a:lnTo>
                  <a:pt x="422804" y="329143"/>
                </a:lnTo>
                <a:lnTo>
                  <a:pt x="419100" y="328615"/>
                </a:lnTo>
                <a:lnTo>
                  <a:pt x="414866" y="328615"/>
                </a:lnTo>
                <a:lnTo>
                  <a:pt x="410633" y="328088"/>
                </a:lnTo>
                <a:lnTo>
                  <a:pt x="406929" y="327034"/>
                </a:lnTo>
                <a:lnTo>
                  <a:pt x="402696" y="327034"/>
                </a:lnTo>
                <a:lnTo>
                  <a:pt x="398462" y="327034"/>
                </a:lnTo>
                <a:lnTo>
                  <a:pt x="394758" y="326507"/>
                </a:lnTo>
                <a:lnTo>
                  <a:pt x="390525" y="326507"/>
                </a:lnTo>
                <a:lnTo>
                  <a:pt x="386291" y="326507"/>
                </a:lnTo>
                <a:lnTo>
                  <a:pt x="383116" y="326507"/>
                </a:lnTo>
                <a:close/>
                <a:moveTo>
                  <a:pt x="1984904" y="239712"/>
                </a:moveTo>
                <a:lnTo>
                  <a:pt x="1989667" y="239712"/>
                </a:lnTo>
                <a:lnTo>
                  <a:pt x="1994429" y="239712"/>
                </a:lnTo>
                <a:lnTo>
                  <a:pt x="1998662" y="239712"/>
                </a:lnTo>
                <a:lnTo>
                  <a:pt x="2003425" y="240777"/>
                </a:lnTo>
                <a:lnTo>
                  <a:pt x="2008187" y="242373"/>
                </a:lnTo>
                <a:lnTo>
                  <a:pt x="2012950" y="245034"/>
                </a:lnTo>
                <a:lnTo>
                  <a:pt x="2016125" y="247163"/>
                </a:lnTo>
                <a:lnTo>
                  <a:pt x="2020358" y="248759"/>
                </a:lnTo>
                <a:lnTo>
                  <a:pt x="2023533" y="251952"/>
                </a:lnTo>
                <a:lnTo>
                  <a:pt x="2027238" y="255678"/>
                </a:lnTo>
                <a:lnTo>
                  <a:pt x="2029354" y="259403"/>
                </a:lnTo>
                <a:lnTo>
                  <a:pt x="2032000" y="263128"/>
                </a:lnTo>
                <a:lnTo>
                  <a:pt x="2033588" y="267385"/>
                </a:lnTo>
                <a:lnTo>
                  <a:pt x="2035704" y="271643"/>
                </a:lnTo>
                <a:lnTo>
                  <a:pt x="2036763" y="275368"/>
                </a:lnTo>
                <a:lnTo>
                  <a:pt x="2037821" y="279625"/>
                </a:lnTo>
                <a:lnTo>
                  <a:pt x="2037821" y="284415"/>
                </a:lnTo>
                <a:lnTo>
                  <a:pt x="2038350" y="289205"/>
                </a:lnTo>
                <a:lnTo>
                  <a:pt x="2037821" y="293462"/>
                </a:lnTo>
                <a:lnTo>
                  <a:pt x="2037292" y="298784"/>
                </a:lnTo>
                <a:lnTo>
                  <a:pt x="2035704" y="302509"/>
                </a:lnTo>
                <a:lnTo>
                  <a:pt x="2034646" y="308363"/>
                </a:lnTo>
                <a:lnTo>
                  <a:pt x="2030942" y="311556"/>
                </a:lnTo>
                <a:lnTo>
                  <a:pt x="2028296" y="315813"/>
                </a:lnTo>
                <a:lnTo>
                  <a:pt x="2025121" y="318474"/>
                </a:lnTo>
                <a:lnTo>
                  <a:pt x="2022475" y="321667"/>
                </a:lnTo>
                <a:lnTo>
                  <a:pt x="2018242" y="324328"/>
                </a:lnTo>
                <a:lnTo>
                  <a:pt x="2014008" y="326989"/>
                </a:lnTo>
                <a:lnTo>
                  <a:pt x="2010304" y="329118"/>
                </a:lnTo>
                <a:lnTo>
                  <a:pt x="2006600" y="331247"/>
                </a:lnTo>
                <a:lnTo>
                  <a:pt x="2001837" y="331779"/>
                </a:lnTo>
                <a:lnTo>
                  <a:pt x="1998133" y="333375"/>
                </a:lnTo>
                <a:lnTo>
                  <a:pt x="1993371" y="333375"/>
                </a:lnTo>
                <a:lnTo>
                  <a:pt x="1989137" y="333375"/>
                </a:lnTo>
                <a:lnTo>
                  <a:pt x="1984375" y="332843"/>
                </a:lnTo>
                <a:lnTo>
                  <a:pt x="1979612" y="331779"/>
                </a:lnTo>
                <a:lnTo>
                  <a:pt x="1975379" y="330714"/>
                </a:lnTo>
                <a:lnTo>
                  <a:pt x="1971675" y="329118"/>
                </a:lnTo>
                <a:lnTo>
                  <a:pt x="1966912" y="325925"/>
                </a:lnTo>
                <a:lnTo>
                  <a:pt x="1962679" y="323264"/>
                </a:lnTo>
                <a:lnTo>
                  <a:pt x="1959504" y="320603"/>
                </a:lnTo>
                <a:lnTo>
                  <a:pt x="1956858" y="317942"/>
                </a:lnTo>
                <a:lnTo>
                  <a:pt x="1953154" y="313685"/>
                </a:lnTo>
                <a:lnTo>
                  <a:pt x="1951037" y="309427"/>
                </a:lnTo>
                <a:lnTo>
                  <a:pt x="1949450" y="305702"/>
                </a:lnTo>
                <a:lnTo>
                  <a:pt x="1947862" y="301977"/>
                </a:lnTo>
                <a:lnTo>
                  <a:pt x="1945745" y="297187"/>
                </a:lnTo>
                <a:lnTo>
                  <a:pt x="1945216" y="292398"/>
                </a:lnTo>
                <a:lnTo>
                  <a:pt x="1944687" y="288672"/>
                </a:lnTo>
                <a:lnTo>
                  <a:pt x="1945216" y="284415"/>
                </a:lnTo>
                <a:lnTo>
                  <a:pt x="1945216" y="279625"/>
                </a:lnTo>
                <a:lnTo>
                  <a:pt x="1946275" y="274836"/>
                </a:lnTo>
                <a:lnTo>
                  <a:pt x="1947862" y="270578"/>
                </a:lnTo>
                <a:lnTo>
                  <a:pt x="1949979" y="266853"/>
                </a:lnTo>
                <a:lnTo>
                  <a:pt x="1952095" y="262064"/>
                </a:lnTo>
                <a:lnTo>
                  <a:pt x="1954212" y="257806"/>
                </a:lnTo>
                <a:lnTo>
                  <a:pt x="1956858" y="254613"/>
                </a:lnTo>
                <a:lnTo>
                  <a:pt x="1960562" y="250888"/>
                </a:lnTo>
                <a:lnTo>
                  <a:pt x="1964266" y="247695"/>
                </a:lnTo>
                <a:lnTo>
                  <a:pt x="1967971" y="245566"/>
                </a:lnTo>
                <a:lnTo>
                  <a:pt x="1972204" y="243437"/>
                </a:lnTo>
                <a:lnTo>
                  <a:pt x="1976966" y="242373"/>
                </a:lnTo>
                <a:lnTo>
                  <a:pt x="1981200" y="240244"/>
                </a:lnTo>
                <a:close/>
                <a:moveTo>
                  <a:pt x="40977" y="209550"/>
                </a:moveTo>
                <a:lnTo>
                  <a:pt x="45767" y="209550"/>
                </a:lnTo>
                <a:lnTo>
                  <a:pt x="50557" y="209550"/>
                </a:lnTo>
                <a:lnTo>
                  <a:pt x="54282" y="209550"/>
                </a:lnTo>
                <a:lnTo>
                  <a:pt x="59071" y="211147"/>
                </a:lnTo>
                <a:lnTo>
                  <a:pt x="63861" y="212211"/>
                </a:lnTo>
                <a:lnTo>
                  <a:pt x="68651" y="214872"/>
                </a:lnTo>
                <a:lnTo>
                  <a:pt x="72376" y="217001"/>
                </a:lnTo>
                <a:lnTo>
                  <a:pt x="76101" y="219129"/>
                </a:lnTo>
                <a:lnTo>
                  <a:pt x="79826" y="221790"/>
                </a:lnTo>
                <a:lnTo>
                  <a:pt x="83019" y="226048"/>
                </a:lnTo>
                <a:lnTo>
                  <a:pt x="85148" y="229241"/>
                </a:lnTo>
                <a:lnTo>
                  <a:pt x="87809" y="233498"/>
                </a:lnTo>
                <a:lnTo>
                  <a:pt x="89938" y="237223"/>
                </a:lnTo>
                <a:lnTo>
                  <a:pt x="92066" y="241481"/>
                </a:lnTo>
                <a:lnTo>
                  <a:pt x="92599" y="245738"/>
                </a:lnTo>
                <a:lnTo>
                  <a:pt x="93663" y="249463"/>
                </a:lnTo>
                <a:lnTo>
                  <a:pt x="93663" y="254253"/>
                </a:lnTo>
                <a:lnTo>
                  <a:pt x="93663" y="259043"/>
                </a:lnTo>
                <a:lnTo>
                  <a:pt x="93131" y="263300"/>
                </a:lnTo>
                <a:lnTo>
                  <a:pt x="92599" y="268090"/>
                </a:lnTo>
                <a:lnTo>
                  <a:pt x="91002" y="272879"/>
                </a:lnTo>
                <a:lnTo>
                  <a:pt x="89938" y="277669"/>
                </a:lnTo>
                <a:lnTo>
                  <a:pt x="87277" y="280862"/>
                </a:lnTo>
                <a:lnTo>
                  <a:pt x="84616" y="285119"/>
                </a:lnTo>
                <a:lnTo>
                  <a:pt x="80891" y="288312"/>
                </a:lnTo>
                <a:lnTo>
                  <a:pt x="78230" y="292038"/>
                </a:lnTo>
                <a:lnTo>
                  <a:pt x="73972" y="294698"/>
                </a:lnTo>
                <a:lnTo>
                  <a:pt x="70779" y="297359"/>
                </a:lnTo>
                <a:lnTo>
                  <a:pt x="66522" y="299488"/>
                </a:lnTo>
                <a:lnTo>
                  <a:pt x="63329" y="301617"/>
                </a:lnTo>
                <a:lnTo>
                  <a:pt x="58539" y="302149"/>
                </a:lnTo>
                <a:lnTo>
                  <a:pt x="53750" y="303213"/>
                </a:lnTo>
                <a:lnTo>
                  <a:pt x="49492" y="303213"/>
                </a:lnTo>
                <a:lnTo>
                  <a:pt x="45767" y="303213"/>
                </a:lnTo>
                <a:lnTo>
                  <a:pt x="40977" y="302681"/>
                </a:lnTo>
                <a:lnTo>
                  <a:pt x="36188" y="302149"/>
                </a:lnTo>
                <a:lnTo>
                  <a:pt x="31931" y="300552"/>
                </a:lnTo>
                <a:lnTo>
                  <a:pt x="27673" y="299488"/>
                </a:lnTo>
                <a:lnTo>
                  <a:pt x="22884" y="295763"/>
                </a:lnTo>
                <a:lnTo>
                  <a:pt x="19158" y="293102"/>
                </a:lnTo>
                <a:lnTo>
                  <a:pt x="14901" y="290441"/>
                </a:lnTo>
                <a:lnTo>
                  <a:pt x="12240" y="287780"/>
                </a:lnTo>
                <a:lnTo>
                  <a:pt x="9047" y="283523"/>
                </a:lnTo>
                <a:lnTo>
                  <a:pt x="6918" y="279797"/>
                </a:lnTo>
                <a:lnTo>
                  <a:pt x="4790" y="275540"/>
                </a:lnTo>
                <a:lnTo>
                  <a:pt x="3193" y="272347"/>
                </a:lnTo>
                <a:lnTo>
                  <a:pt x="1596" y="267557"/>
                </a:lnTo>
                <a:lnTo>
                  <a:pt x="532" y="262768"/>
                </a:lnTo>
                <a:lnTo>
                  <a:pt x="0" y="257978"/>
                </a:lnTo>
                <a:lnTo>
                  <a:pt x="532" y="253721"/>
                </a:lnTo>
                <a:lnTo>
                  <a:pt x="532" y="248931"/>
                </a:lnTo>
                <a:lnTo>
                  <a:pt x="2129" y="244142"/>
                </a:lnTo>
                <a:lnTo>
                  <a:pt x="3193" y="240416"/>
                </a:lnTo>
                <a:lnTo>
                  <a:pt x="5854" y="236159"/>
                </a:lnTo>
                <a:lnTo>
                  <a:pt x="7983" y="231369"/>
                </a:lnTo>
                <a:lnTo>
                  <a:pt x="10111" y="227112"/>
                </a:lnTo>
                <a:lnTo>
                  <a:pt x="12772" y="223919"/>
                </a:lnTo>
                <a:lnTo>
                  <a:pt x="17030" y="221258"/>
                </a:lnTo>
                <a:lnTo>
                  <a:pt x="20223" y="217533"/>
                </a:lnTo>
                <a:lnTo>
                  <a:pt x="24480" y="215936"/>
                </a:lnTo>
                <a:lnTo>
                  <a:pt x="28737" y="213808"/>
                </a:lnTo>
                <a:lnTo>
                  <a:pt x="32463" y="212211"/>
                </a:lnTo>
                <a:lnTo>
                  <a:pt x="36720" y="210082"/>
                </a:lnTo>
                <a:close/>
                <a:moveTo>
                  <a:pt x="999659" y="141295"/>
                </a:moveTo>
                <a:lnTo>
                  <a:pt x="999377" y="141668"/>
                </a:lnTo>
                <a:lnTo>
                  <a:pt x="994619" y="142724"/>
                </a:lnTo>
                <a:lnTo>
                  <a:pt x="990390" y="145365"/>
                </a:lnTo>
                <a:lnTo>
                  <a:pt x="985631" y="148534"/>
                </a:lnTo>
                <a:lnTo>
                  <a:pt x="983517" y="154871"/>
                </a:lnTo>
                <a:lnTo>
                  <a:pt x="982459" y="160680"/>
                </a:lnTo>
                <a:lnTo>
                  <a:pt x="983517" y="168073"/>
                </a:lnTo>
                <a:lnTo>
                  <a:pt x="985103" y="172298"/>
                </a:lnTo>
                <a:lnTo>
                  <a:pt x="987746" y="175995"/>
                </a:lnTo>
                <a:lnTo>
                  <a:pt x="991976" y="180220"/>
                </a:lnTo>
                <a:lnTo>
                  <a:pt x="996734" y="184444"/>
                </a:lnTo>
                <a:lnTo>
                  <a:pt x="999906" y="187085"/>
                </a:lnTo>
                <a:lnTo>
                  <a:pt x="1004664" y="189725"/>
                </a:lnTo>
                <a:lnTo>
                  <a:pt x="1009951" y="191838"/>
                </a:lnTo>
                <a:lnTo>
                  <a:pt x="1016295" y="194478"/>
                </a:lnTo>
                <a:lnTo>
                  <a:pt x="1022111" y="195535"/>
                </a:lnTo>
                <a:lnTo>
                  <a:pt x="1028984" y="197647"/>
                </a:lnTo>
                <a:lnTo>
                  <a:pt x="1032156" y="198703"/>
                </a:lnTo>
                <a:lnTo>
                  <a:pt x="1036386" y="199231"/>
                </a:lnTo>
                <a:lnTo>
                  <a:pt x="1040615" y="199759"/>
                </a:lnTo>
                <a:lnTo>
                  <a:pt x="1044316" y="201344"/>
                </a:lnTo>
                <a:lnTo>
                  <a:pt x="1048017" y="201344"/>
                </a:lnTo>
                <a:lnTo>
                  <a:pt x="1051718" y="201872"/>
                </a:lnTo>
                <a:lnTo>
                  <a:pt x="1055947" y="201872"/>
                </a:lnTo>
                <a:lnTo>
                  <a:pt x="1060177" y="202400"/>
                </a:lnTo>
                <a:lnTo>
                  <a:pt x="1063878" y="202400"/>
                </a:lnTo>
                <a:lnTo>
                  <a:pt x="1068636" y="203456"/>
                </a:lnTo>
                <a:lnTo>
                  <a:pt x="1072865" y="203984"/>
                </a:lnTo>
                <a:lnTo>
                  <a:pt x="1077624" y="204512"/>
                </a:lnTo>
                <a:lnTo>
                  <a:pt x="1081853" y="204512"/>
                </a:lnTo>
                <a:lnTo>
                  <a:pt x="1086611" y="204512"/>
                </a:lnTo>
                <a:lnTo>
                  <a:pt x="1091369" y="204512"/>
                </a:lnTo>
                <a:lnTo>
                  <a:pt x="1096128" y="205040"/>
                </a:lnTo>
                <a:lnTo>
                  <a:pt x="1099828" y="205040"/>
                </a:lnTo>
                <a:lnTo>
                  <a:pt x="1104587" y="205040"/>
                </a:lnTo>
                <a:lnTo>
                  <a:pt x="1109345" y="205040"/>
                </a:lnTo>
                <a:lnTo>
                  <a:pt x="1114103" y="206097"/>
                </a:lnTo>
                <a:lnTo>
                  <a:pt x="1118333" y="205040"/>
                </a:lnTo>
                <a:lnTo>
                  <a:pt x="1122033" y="205040"/>
                </a:lnTo>
                <a:lnTo>
                  <a:pt x="1126263" y="205040"/>
                </a:lnTo>
                <a:lnTo>
                  <a:pt x="1131021" y="205040"/>
                </a:lnTo>
                <a:lnTo>
                  <a:pt x="1135251" y="204512"/>
                </a:lnTo>
                <a:lnTo>
                  <a:pt x="1140009" y="204512"/>
                </a:lnTo>
                <a:lnTo>
                  <a:pt x="1143710" y="204512"/>
                </a:lnTo>
                <a:lnTo>
                  <a:pt x="1148468" y="204512"/>
                </a:lnTo>
                <a:lnTo>
                  <a:pt x="1152698" y="203984"/>
                </a:lnTo>
                <a:lnTo>
                  <a:pt x="1156927" y="203984"/>
                </a:lnTo>
                <a:lnTo>
                  <a:pt x="1160628" y="203456"/>
                </a:lnTo>
                <a:lnTo>
                  <a:pt x="1164857" y="203456"/>
                </a:lnTo>
                <a:lnTo>
                  <a:pt x="1168030" y="202400"/>
                </a:lnTo>
                <a:lnTo>
                  <a:pt x="1172259" y="202400"/>
                </a:lnTo>
                <a:lnTo>
                  <a:pt x="1176489" y="201872"/>
                </a:lnTo>
                <a:lnTo>
                  <a:pt x="1180189" y="201872"/>
                </a:lnTo>
                <a:lnTo>
                  <a:pt x="1187062" y="200287"/>
                </a:lnTo>
                <a:lnTo>
                  <a:pt x="1193935" y="199759"/>
                </a:lnTo>
                <a:lnTo>
                  <a:pt x="1199222" y="198703"/>
                </a:lnTo>
                <a:lnTo>
                  <a:pt x="1205567" y="197647"/>
                </a:lnTo>
                <a:lnTo>
                  <a:pt x="1210325" y="196591"/>
                </a:lnTo>
                <a:lnTo>
                  <a:pt x="1215083" y="195535"/>
                </a:lnTo>
                <a:lnTo>
                  <a:pt x="1218255" y="195006"/>
                </a:lnTo>
                <a:lnTo>
                  <a:pt x="1222485" y="194478"/>
                </a:lnTo>
                <a:lnTo>
                  <a:pt x="1217198" y="193950"/>
                </a:lnTo>
                <a:lnTo>
                  <a:pt x="1212968" y="193950"/>
                </a:lnTo>
                <a:lnTo>
                  <a:pt x="1207681" y="193950"/>
                </a:lnTo>
                <a:lnTo>
                  <a:pt x="1203452" y="193950"/>
                </a:lnTo>
                <a:lnTo>
                  <a:pt x="1198694" y="192894"/>
                </a:lnTo>
                <a:lnTo>
                  <a:pt x="1193935" y="192894"/>
                </a:lnTo>
                <a:lnTo>
                  <a:pt x="1189177" y="192894"/>
                </a:lnTo>
                <a:lnTo>
                  <a:pt x="1184948" y="192894"/>
                </a:lnTo>
                <a:lnTo>
                  <a:pt x="1180189" y="192366"/>
                </a:lnTo>
                <a:lnTo>
                  <a:pt x="1175431" y="191838"/>
                </a:lnTo>
                <a:lnTo>
                  <a:pt x="1171202" y="191310"/>
                </a:lnTo>
                <a:lnTo>
                  <a:pt x="1166972" y="190254"/>
                </a:lnTo>
                <a:lnTo>
                  <a:pt x="1162214" y="189725"/>
                </a:lnTo>
                <a:lnTo>
                  <a:pt x="1157456" y="189197"/>
                </a:lnTo>
                <a:lnTo>
                  <a:pt x="1153226" y="188141"/>
                </a:lnTo>
                <a:lnTo>
                  <a:pt x="1149525" y="188141"/>
                </a:lnTo>
                <a:lnTo>
                  <a:pt x="1144767" y="187085"/>
                </a:lnTo>
                <a:lnTo>
                  <a:pt x="1140009" y="186557"/>
                </a:lnTo>
                <a:lnTo>
                  <a:pt x="1135251" y="184973"/>
                </a:lnTo>
                <a:lnTo>
                  <a:pt x="1131021" y="184444"/>
                </a:lnTo>
                <a:lnTo>
                  <a:pt x="1126792" y="182860"/>
                </a:lnTo>
                <a:lnTo>
                  <a:pt x="1123091" y="182332"/>
                </a:lnTo>
                <a:lnTo>
                  <a:pt x="1118861" y="180748"/>
                </a:lnTo>
                <a:lnTo>
                  <a:pt x="1114632" y="180220"/>
                </a:lnTo>
                <a:lnTo>
                  <a:pt x="1110931" y="179163"/>
                </a:lnTo>
                <a:lnTo>
                  <a:pt x="1106701" y="177579"/>
                </a:lnTo>
                <a:lnTo>
                  <a:pt x="1102472" y="175995"/>
                </a:lnTo>
                <a:lnTo>
                  <a:pt x="1099300" y="175467"/>
                </a:lnTo>
                <a:lnTo>
                  <a:pt x="1091898" y="173354"/>
                </a:lnTo>
                <a:lnTo>
                  <a:pt x="1085025" y="171242"/>
                </a:lnTo>
                <a:lnTo>
                  <a:pt x="1080796" y="169658"/>
                </a:lnTo>
                <a:lnTo>
                  <a:pt x="1077095" y="168601"/>
                </a:lnTo>
                <a:lnTo>
                  <a:pt x="1073394" y="167017"/>
                </a:lnTo>
                <a:lnTo>
                  <a:pt x="1070222" y="165961"/>
                </a:lnTo>
                <a:lnTo>
                  <a:pt x="1063878" y="163320"/>
                </a:lnTo>
                <a:lnTo>
                  <a:pt x="1058062" y="161208"/>
                </a:lnTo>
                <a:lnTo>
                  <a:pt x="1051718" y="159096"/>
                </a:lnTo>
                <a:lnTo>
                  <a:pt x="1046959" y="157511"/>
                </a:lnTo>
                <a:lnTo>
                  <a:pt x="1042730" y="155399"/>
                </a:lnTo>
                <a:lnTo>
                  <a:pt x="1038500" y="153286"/>
                </a:lnTo>
                <a:lnTo>
                  <a:pt x="1033742" y="151174"/>
                </a:lnTo>
                <a:lnTo>
                  <a:pt x="1030570" y="149062"/>
                </a:lnTo>
                <a:lnTo>
                  <a:pt x="1026869" y="148005"/>
                </a:lnTo>
                <a:lnTo>
                  <a:pt x="1024754" y="146949"/>
                </a:lnTo>
                <a:lnTo>
                  <a:pt x="1021582" y="145893"/>
                </a:lnTo>
                <a:lnTo>
                  <a:pt x="1021054" y="145893"/>
                </a:lnTo>
                <a:lnTo>
                  <a:pt x="1021221" y="145710"/>
                </a:lnTo>
                <a:lnTo>
                  <a:pt x="1020233" y="146050"/>
                </a:lnTo>
                <a:lnTo>
                  <a:pt x="1015471" y="143934"/>
                </a:lnTo>
                <a:lnTo>
                  <a:pt x="1011237" y="142875"/>
                </a:lnTo>
                <a:lnTo>
                  <a:pt x="1007004" y="141817"/>
                </a:lnTo>
                <a:lnTo>
                  <a:pt x="1004358" y="141817"/>
                </a:lnTo>
                <a:close/>
                <a:moveTo>
                  <a:pt x="837139" y="0"/>
                </a:moveTo>
                <a:lnTo>
                  <a:pt x="842491" y="0"/>
                </a:lnTo>
                <a:lnTo>
                  <a:pt x="845167" y="0"/>
                </a:lnTo>
                <a:lnTo>
                  <a:pt x="849449" y="0"/>
                </a:lnTo>
                <a:lnTo>
                  <a:pt x="854266" y="524"/>
                </a:lnTo>
                <a:lnTo>
                  <a:pt x="859083" y="2622"/>
                </a:lnTo>
                <a:lnTo>
                  <a:pt x="863365" y="3147"/>
                </a:lnTo>
                <a:lnTo>
                  <a:pt x="867111" y="5245"/>
                </a:lnTo>
                <a:lnTo>
                  <a:pt x="871393" y="7343"/>
                </a:lnTo>
                <a:lnTo>
                  <a:pt x="875675" y="11014"/>
                </a:lnTo>
                <a:lnTo>
                  <a:pt x="878351" y="13637"/>
                </a:lnTo>
                <a:lnTo>
                  <a:pt x="881027" y="18357"/>
                </a:lnTo>
                <a:lnTo>
                  <a:pt x="883168" y="23078"/>
                </a:lnTo>
                <a:lnTo>
                  <a:pt x="884238" y="29897"/>
                </a:lnTo>
                <a:lnTo>
                  <a:pt x="883703" y="35142"/>
                </a:lnTo>
                <a:lnTo>
                  <a:pt x="883168" y="41436"/>
                </a:lnTo>
                <a:lnTo>
                  <a:pt x="881562" y="46681"/>
                </a:lnTo>
                <a:lnTo>
                  <a:pt x="880492" y="52975"/>
                </a:lnTo>
                <a:lnTo>
                  <a:pt x="876745" y="57171"/>
                </a:lnTo>
                <a:lnTo>
                  <a:pt x="874069" y="62941"/>
                </a:lnTo>
                <a:lnTo>
                  <a:pt x="871393" y="67661"/>
                </a:lnTo>
                <a:lnTo>
                  <a:pt x="868717" y="72382"/>
                </a:lnTo>
                <a:lnTo>
                  <a:pt x="865371" y="75192"/>
                </a:lnTo>
                <a:lnTo>
                  <a:pt x="866147" y="75127"/>
                </a:lnTo>
                <a:lnTo>
                  <a:pt x="870906" y="73015"/>
                </a:lnTo>
                <a:lnTo>
                  <a:pt x="876192" y="72487"/>
                </a:lnTo>
                <a:lnTo>
                  <a:pt x="880951" y="70902"/>
                </a:lnTo>
                <a:lnTo>
                  <a:pt x="886238" y="70902"/>
                </a:lnTo>
                <a:lnTo>
                  <a:pt x="891524" y="69318"/>
                </a:lnTo>
                <a:lnTo>
                  <a:pt x="897340" y="68790"/>
                </a:lnTo>
                <a:lnTo>
                  <a:pt x="902627" y="68790"/>
                </a:lnTo>
                <a:lnTo>
                  <a:pt x="908443" y="68790"/>
                </a:lnTo>
                <a:lnTo>
                  <a:pt x="913201" y="68262"/>
                </a:lnTo>
                <a:lnTo>
                  <a:pt x="918488" y="68262"/>
                </a:lnTo>
                <a:lnTo>
                  <a:pt x="924303" y="68262"/>
                </a:lnTo>
                <a:lnTo>
                  <a:pt x="930119" y="68790"/>
                </a:lnTo>
                <a:lnTo>
                  <a:pt x="935406" y="68790"/>
                </a:lnTo>
                <a:lnTo>
                  <a:pt x="941221" y="69318"/>
                </a:lnTo>
                <a:lnTo>
                  <a:pt x="946508" y="70374"/>
                </a:lnTo>
                <a:lnTo>
                  <a:pt x="952324" y="71430"/>
                </a:lnTo>
                <a:lnTo>
                  <a:pt x="957082" y="71430"/>
                </a:lnTo>
                <a:lnTo>
                  <a:pt x="962898" y="73015"/>
                </a:lnTo>
                <a:lnTo>
                  <a:pt x="968185" y="73543"/>
                </a:lnTo>
                <a:lnTo>
                  <a:pt x="973471" y="75127"/>
                </a:lnTo>
                <a:lnTo>
                  <a:pt x="978230" y="75655"/>
                </a:lnTo>
                <a:lnTo>
                  <a:pt x="983517" y="77239"/>
                </a:lnTo>
                <a:lnTo>
                  <a:pt x="988804" y="78824"/>
                </a:lnTo>
                <a:lnTo>
                  <a:pt x="994619" y="80936"/>
                </a:lnTo>
                <a:lnTo>
                  <a:pt x="999377" y="82520"/>
                </a:lnTo>
                <a:lnTo>
                  <a:pt x="1004136" y="83577"/>
                </a:lnTo>
                <a:lnTo>
                  <a:pt x="1008894" y="85689"/>
                </a:lnTo>
                <a:lnTo>
                  <a:pt x="1014181" y="87801"/>
                </a:lnTo>
                <a:lnTo>
                  <a:pt x="1017881" y="89914"/>
                </a:lnTo>
                <a:lnTo>
                  <a:pt x="1023697" y="92026"/>
                </a:lnTo>
                <a:lnTo>
                  <a:pt x="1027398" y="93611"/>
                </a:lnTo>
                <a:lnTo>
                  <a:pt x="1033214" y="96779"/>
                </a:lnTo>
                <a:lnTo>
                  <a:pt x="1032943" y="97139"/>
                </a:lnTo>
                <a:lnTo>
                  <a:pt x="1054100" y="109008"/>
                </a:lnTo>
                <a:lnTo>
                  <a:pt x="1054049" y="109845"/>
                </a:lnTo>
                <a:lnTo>
                  <a:pt x="1054890" y="108926"/>
                </a:lnTo>
                <a:lnTo>
                  <a:pt x="1058062" y="110510"/>
                </a:lnTo>
                <a:lnTo>
                  <a:pt x="1062291" y="113679"/>
                </a:lnTo>
                <a:lnTo>
                  <a:pt x="1065992" y="115263"/>
                </a:lnTo>
                <a:lnTo>
                  <a:pt x="1070222" y="118432"/>
                </a:lnTo>
                <a:lnTo>
                  <a:pt x="1074451" y="120016"/>
                </a:lnTo>
                <a:lnTo>
                  <a:pt x="1079210" y="122657"/>
                </a:lnTo>
                <a:lnTo>
                  <a:pt x="1082910" y="124769"/>
                </a:lnTo>
                <a:lnTo>
                  <a:pt x="1087669" y="127410"/>
                </a:lnTo>
                <a:lnTo>
                  <a:pt x="1091898" y="129522"/>
                </a:lnTo>
                <a:lnTo>
                  <a:pt x="1096128" y="131634"/>
                </a:lnTo>
                <a:lnTo>
                  <a:pt x="1100886" y="133747"/>
                </a:lnTo>
                <a:lnTo>
                  <a:pt x="1105115" y="135859"/>
                </a:lnTo>
                <a:lnTo>
                  <a:pt x="1109345" y="136915"/>
                </a:lnTo>
                <a:lnTo>
                  <a:pt x="1114103" y="139028"/>
                </a:lnTo>
                <a:lnTo>
                  <a:pt x="1118861" y="141140"/>
                </a:lnTo>
                <a:lnTo>
                  <a:pt x="1123620" y="143253"/>
                </a:lnTo>
                <a:lnTo>
                  <a:pt x="1127849" y="144309"/>
                </a:lnTo>
                <a:lnTo>
                  <a:pt x="1132607" y="145893"/>
                </a:lnTo>
                <a:lnTo>
                  <a:pt x="1137366" y="146949"/>
                </a:lnTo>
                <a:lnTo>
                  <a:pt x="1142124" y="148534"/>
                </a:lnTo>
                <a:lnTo>
                  <a:pt x="1145825" y="150118"/>
                </a:lnTo>
                <a:lnTo>
                  <a:pt x="1150583" y="151174"/>
                </a:lnTo>
                <a:lnTo>
                  <a:pt x="1155341" y="152758"/>
                </a:lnTo>
                <a:lnTo>
                  <a:pt x="1160628" y="153815"/>
                </a:lnTo>
                <a:lnTo>
                  <a:pt x="1164857" y="154871"/>
                </a:lnTo>
                <a:lnTo>
                  <a:pt x="1170144" y="155927"/>
                </a:lnTo>
                <a:lnTo>
                  <a:pt x="1174374" y="156455"/>
                </a:lnTo>
                <a:lnTo>
                  <a:pt x="1179661" y="158039"/>
                </a:lnTo>
                <a:lnTo>
                  <a:pt x="1184419" y="158567"/>
                </a:lnTo>
                <a:lnTo>
                  <a:pt x="1189177" y="159096"/>
                </a:lnTo>
                <a:lnTo>
                  <a:pt x="1193935" y="160152"/>
                </a:lnTo>
                <a:lnTo>
                  <a:pt x="1199222" y="161208"/>
                </a:lnTo>
                <a:lnTo>
                  <a:pt x="1203452" y="161208"/>
                </a:lnTo>
                <a:lnTo>
                  <a:pt x="1208739" y="162264"/>
                </a:lnTo>
                <a:lnTo>
                  <a:pt x="1212968" y="162264"/>
                </a:lnTo>
                <a:lnTo>
                  <a:pt x="1218255" y="162792"/>
                </a:lnTo>
                <a:lnTo>
                  <a:pt x="1222485" y="162792"/>
                </a:lnTo>
                <a:lnTo>
                  <a:pt x="1227772" y="162792"/>
                </a:lnTo>
                <a:lnTo>
                  <a:pt x="1232001" y="162792"/>
                </a:lnTo>
                <a:lnTo>
                  <a:pt x="1237288" y="163320"/>
                </a:lnTo>
                <a:lnTo>
                  <a:pt x="1241518" y="163320"/>
                </a:lnTo>
                <a:lnTo>
                  <a:pt x="1246804" y="163320"/>
                </a:lnTo>
                <a:lnTo>
                  <a:pt x="1250505" y="163320"/>
                </a:lnTo>
                <a:lnTo>
                  <a:pt x="1256321" y="163320"/>
                </a:lnTo>
                <a:lnTo>
                  <a:pt x="1260022" y="162792"/>
                </a:lnTo>
                <a:lnTo>
                  <a:pt x="1265837" y="162792"/>
                </a:lnTo>
                <a:lnTo>
                  <a:pt x="1269538" y="162264"/>
                </a:lnTo>
                <a:lnTo>
                  <a:pt x="1274825" y="162264"/>
                </a:lnTo>
                <a:lnTo>
                  <a:pt x="1279055" y="160680"/>
                </a:lnTo>
                <a:lnTo>
                  <a:pt x="1283284" y="160680"/>
                </a:lnTo>
                <a:lnTo>
                  <a:pt x="1287514" y="159096"/>
                </a:lnTo>
                <a:lnTo>
                  <a:pt x="1291743" y="159096"/>
                </a:lnTo>
                <a:lnTo>
                  <a:pt x="1295973" y="158039"/>
                </a:lnTo>
                <a:lnTo>
                  <a:pt x="1300731" y="158039"/>
                </a:lnTo>
                <a:lnTo>
                  <a:pt x="1305489" y="156455"/>
                </a:lnTo>
                <a:lnTo>
                  <a:pt x="1310247" y="156455"/>
                </a:lnTo>
                <a:lnTo>
                  <a:pt x="1314477" y="155399"/>
                </a:lnTo>
                <a:lnTo>
                  <a:pt x="1319235" y="153815"/>
                </a:lnTo>
                <a:lnTo>
                  <a:pt x="1322936" y="152758"/>
                </a:lnTo>
                <a:lnTo>
                  <a:pt x="1327694" y="151702"/>
                </a:lnTo>
                <a:lnTo>
                  <a:pt x="1331924" y="150646"/>
                </a:lnTo>
                <a:lnTo>
                  <a:pt x="1344612" y="146949"/>
                </a:lnTo>
                <a:lnTo>
                  <a:pt x="1336153" y="153815"/>
                </a:lnTo>
                <a:lnTo>
                  <a:pt x="1331395" y="157511"/>
                </a:lnTo>
                <a:lnTo>
                  <a:pt x="1325579" y="162264"/>
                </a:lnTo>
                <a:lnTo>
                  <a:pt x="1319235" y="167017"/>
                </a:lnTo>
                <a:lnTo>
                  <a:pt x="1312362" y="172826"/>
                </a:lnTo>
                <a:lnTo>
                  <a:pt x="1307604" y="174939"/>
                </a:lnTo>
                <a:lnTo>
                  <a:pt x="1303374" y="178107"/>
                </a:lnTo>
                <a:lnTo>
                  <a:pt x="1299673" y="180748"/>
                </a:lnTo>
                <a:lnTo>
                  <a:pt x="1295444" y="184444"/>
                </a:lnTo>
                <a:lnTo>
                  <a:pt x="1290157" y="187613"/>
                </a:lnTo>
                <a:lnTo>
                  <a:pt x="1285399" y="191310"/>
                </a:lnTo>
                <a:lnTo>
                  <a:pt x="1280641" y="194478"/>
                </a:lnTo>
                <a:lnTo>
                  <a:pt x="1275882" y="198703"/>
                </a:lnTo>
                <a:lnTo>
                  <a:pt x="1270595" y="201872"/>
                </a:lnTo>
                <a:lnTo>
                  <a:pt x="1265837" y="205040"/>
                </a:lnTo>
                <a:lnTo>
                  <a:pt x="1260022" y="208737"/>
                </a:lnTo>
                <a:lnTo>
                  <a:pt x="1254206" y="212434"/>
                </a:lnTo>
                <a:lnTo>
                  <a:pt x="1248919" y="216130"/>
                </a:lnTo>
                <a:lnTo>
                  <a:pt x="1242575" y="220355"/>
                </a:lnTo>
                <a:lnTo>
                  <a:pt x="1236759" y="223524"/>
                </a:lnTo>
                <a:lnTo>
                  <a:pt x="1230944" y="227749"/>
                </a:lnTo>
                <a:lnTo>
                  <a:pt x="1224599" y="230389"/>
                </a:lnTo>
                <a:lnTo>
                  <a:pt x="1217726" y="233558"/>
                </a:lnTo>
                <a:lnTo>
                  <a:pt x="1210853" y="236726"/>
                </a:lnTo>
                <a:lnTo>
                  <a:pt x="1204509" y="240423"/>
                </a:lnTo>
                <a:lnTo>
                  <a:pt x="1198165" y="243064"/>
                </a:lnTo>
                <a:lnTo>
                  <a:pt x="1191292" y="246232"/>
                </a:lnTo>
                <a:lnTo>
                  <a:pt x="1184419" y="248873"/>
                </a:lnTo>
                <a:lnTo>
                  <a:pt x="1177546" y="252569"/>
                </a:lnTo>
                <a:lnTo>
                  <a:pt x="1170144" y="255210"/>
                </a:lnTo>
                <a:lnTo>
                  <a:pt x="1162743" y="257850"/>
                </a:lnTo>
                <a:lnTo>
                  <a:pt x="1155341" y="260491"/>
                </a:lnTo>
                <a:lnTo>
                  <a:pt x="1148468" y="263131"/>
                </a:lnTo>
                <a:lnTo>
                  <a:pt x="1141066" y="265244"/>
                </a:lnTo>
                <a:lnTo>
                  <a:pt x="1134193" y="267356"/>
                </a:lnTo>
                <a:lnTo>
                  <a:pt x="1126792" y="269469"/>
                </a:lnTo>
                <a:lnTo>
                  <a:pt x="1120447" y="272109"/>
                </a:lnTo>
                <a:lnTo>
                  <a:pt x="1111988" y="273165"/>
                </a:lnTo>
                <a:lnTo>
                  <a:pt x="1104587" y="274750"/>
                </a:lnTo>
                <a:lnTo>
                  <a:pt x="1097185" y="276334"/>
                </a:lnTo>
                <a:lnTo>
                  <a:pt x="1090312" y="277390"/>
                </a:lnTo>
                <a:lnTo>
                  <a:pt x="1082382" y="277918"/>
                </a:lnTo>
                <a:lnTo>
                  <a:pt x="1074980" y="278974"/>
                </a:lnTo>
                <a:lnTo>
                  <a:pt x="1067578" y="278974"/>
                </a:lnTo>
                <a:lnTo>
                  <a:pt x="1060705" y="279503"/>
                </a:lnTo>
                <a:lnTo>
                  <a:pt x="1052775" y="278974"/>
                </a:lnTo>
                <a:lnTo>
                  <a:pt x="1045373" y="278974"/>
                </a:lnTo>
                <a:lnTo>
                  <a:pt x="1037972" y="277390"/>
                </a:lnTo>
                <a:lnTo>
                  <a:pt x="1030570" y="276862"/>
                </a:lnTo>
                <a:lnTo>
                  <a:pt x="1022640" y="275278"/>
                </a:lnTo>
                <a:lnTo>
                  <a:pt x="1016295" y="274222"/>
                </a:lnTo>
                <a:lnTo>
                  <a:pt x="1008894" y="272109"/>
                </a:lnTo>
                <a:lnTo>
                  <a:pt x="1002021" y="270525"/>
                </a:lnTo>
                <a:lnTo>
                  <a:pt x="993562" y="267356"/>
                </a:lnTo>
                <a:lnTo>
                  <a:pt x="987217" y="265244"/>
                </a:lnTo>
                <a:lnTo>
                  <a:pt x="980873" y="262075"/>
                </a:lnTo>
                <a:lnTo>
                  <a:pt x="975058" y="259963"/>
                </a:lnTo>
                <a:lnTo>
                  <a:pt x="968713" y="256794"/>
                </a:lnTo>
                <a:lnTo>
                  <a:pt x="963955" y="254682"/>
                </a:lnTo>
                <a:lnTo>
                  <a:pt x="958668" y="250985"/>
                </a:lnTo>
                <a:lnTo>
                  <a:pt x="954439" y="248873"/>
                </a:lnTo>
                <a:lnTo>
                  <a:pt x="949680" y="245704"/>
                </a:lnTo>
                <a:lnTo>
                  <a:pt x="945980" y="242536"/>
                </a:lnTo>
                <a:lnTo>
                  <a:pt x="942279" y="238839"/>
                </a:lnTo>
                <a:lnTo>
                  <a:pt x="939107" y="236198"/>
                </a:lnTo>
                <a:lnTo>
                  <a:pt x="932762" y="230389"/>
                </a:lnTo>
                <a:lnTo>
                  <a:pt x="929062" y="224052"/>
                </a:lnTo>
                <a:lnTo>
                  <a:pt x="924303" y="216659"/>
                </a:lnTo>
                <a:lnTo>
                  <a:pt x="921660" y="210849"/>
                </a:lnTo>
                <a:lnTo>
                  <a:pt x="919545" y="203456"/>
                </a:lnTo>
                <a:lnTo>
                  <a:pt x="918488" y="197119"/>
                </a:lnTo>
                <a:lnTo>
                  <a:pt x="917959" y="190254"/>
                </a:lnTo>
                <a:lnTo>
                  <a:pt x="918488" y="183388"/>
                </a:lnTo>
                <a:lnTo>
                  <a:pt x="920074" y="177579"/>
                </a:lnTo>
                <a:lnTo>
                  <a:pt x="922189" y="171242"/>
                </a:lnTo>
                <a:lnTo>
                  <a:pt x="923246" y="164905"/>
                </a:lnTo>
                <a:lnTo>
                  <a:pt x="926418" y="158039"/>
                </a:lnTo>
                <a:lnTo>
                  <a:pt x="929062" y="151702"/>
                </a:lnTo>
                <a:lnTo>
                  <a:pt x="932762" y="146421"/>
                </a:lnTo>
                <a:lnTo>
                  <a:pt x="936463" y="140612"/>
                </a:lnTo>
                <a:lnTo>
                  <a:pt x="940164" y="135859"/>
                </a:lnTo>
                <a:lnTo>
                  <a:pt x="944394" y="131634"/>
                </a:lnTo>
                <a:lnTo>
                  <a:pt x="948623" y="127410"/>
                </a:lnTo>
                <a:lnTo>
                  <a:pt x="952324" y="123713"/>
                </a:lnTo>
                <a:lnTo>
                  <a:pt x="956553" y="120016"/>
                </a:lnTo>
                <a:lnTo>
                  <a:pt x="960783" y="116848"/>
                </a:lnTo>
                <a:lnTo>
                  <a:pt x="964484" y="114735"/>
                </a:lnTo>
                <a:lnTo>
                  <a:pt x="968185" y="112095"/>
                </a:lnTo>
                <a:lnTo>
                  <a:pt x="972414" y="110510"/>
                </a:lnTo>
                <a:lnTo>
                  <a:pt x="975058" y="109982"/>
                </a:lnTo>
                <a:lnTo>
                  <a:pt x="978230" y="110510"/>
                </a:lnTo>
                <a:lnTo>
                  <a:pt x="976115" y="109454"/>
                </a:lnTo>
                <a:lnTo>
                  <a:pt x="970828" y="108926"/>
                </a:lnTo>
                <a:lnTo>
                  <a:pt x="966599" y="107342"/>
                </a:lnTo>
                <a:lnTo>
                  <a:pt x="962898" y="106814"/>
                </a:lnTo>
                <a:lnTo>
                  <a:pt x="958139" y="105229"/>
                </a:lnTo>
                <a:lnTo>
                  <a:pt x="953381" y="104701"/>
                </a:lnTo>
                <a:lnTo>
                  <a:pt x="947037" y="103117"/>
                </a:lnTo>
                <a:lnTo>
                  <a:pt x="941221" y="102589"/>
                </a:lnTo>
                <a:lnTo>
                  <a:pt x="934348" y="101533"/>
                </a:lnTo>
                <a:lnTo>
                  <a:pt x="927475" y="101533"/>
                </a:lnTo>
                <a:lnTo>
                  <a:pt x="923246" y="100476"/>
                </a:lnTo>
                <a:lnTo>
                  <a:pt x="920074" y="100476"/>
                </a:lnTo>
                <a:lnTo>
                  <a:pt x="915844" y="100476"/>
                </a:lnTo>
                <a:lnTo>
                  <a:pt x="912672" y="100476"/>
                </a:lnTo>
                <a:lnTo>
                  <a:pt x="908443" y="100476"/>
                </a:lnTo>
                <a:lnTo>
                  <a:pt x="905270" y="101533"/>
                </a:lnTo>
                <a:lnTo>
                  <a:pt x="901041" y="102061"/>
                </a:lnTo>
                <a:lnTo>
                  <a:pt x="897869" y="102589"/>
                </a:lnTo>
                <a:lnTo>
                  <a:pt x="893639" y="102589"/>
                </a:lnTo>
                <a:lnTo>
                  <a:pt x="889410" y="103117"/>
                </a:lnTo>
                <a:lnTo>
                  <a:pt x="885709" y="104173"/>
                </a:lnTo>
                <a:lnTo>
                  <a:pt x="881479" y="105229"/>
                </a:lnTo>
                <a:lnTo>
                  <a:pt x="877250" y="105229"/>
                </a:lnTo>
                <a:lnTo>
                  <a:pt x="873549" y="106814"/>
                </a:lnTo>
                <a:lnTo>
                  <a:pt x="869319" y="107870"/>
                </a:lnTo>
                <a:lnTo>
                  <a:pt x="865090" y="109982"/>
                </a:lnTo>
                <a:lnTo>
                  <a:pt x="861389" y="111567"/>
                </a:lnTo>
                <a:lnTo>
                  <a:pt x="857160" y="113679"/>
                </a:lnTo>
                <a:lnTo>
                  <a:pt x="852930" y="115263"/>
                </a:lnTo>
                <a:lnTo>
                  <a:pt x="849758" y="117376"/>
                </a:lnTo>
                <a:lnTo>
                  <a:pt x="842356" y="122129"/>
                </a:lnTo>
                <a:lnTo>
                  <a:pt x="835483" y="128466"/>
                </a:lnTo>
                <a:lnTo>
                  <a:pt x="831782" y="131106"/>
                </a:lnTo>
                <a:lnTo>
                  <a:pt x="828082" y="134275"/>
                </a:lnTo>
                <a:lnTo>
                  <a:pt x="824909" y="137972"/>
                </a:lnTo>
                <a:lnTo>
                  <a:pt x="821209" y="141668"/>
                </a:lnTo>
                <a:lnTo>
                  <a:pt x="818037" y="145365"/>
                </a:lnTo>
                <a:lnTo>
                  <a:pt x="815393" y="149062"/>
                </a:lnTo>
                <a:lnTo>
                  <a:pt x="811692" y="153815"/>
                </a:lnTo>
                <a:lnTo>
                  <a:pt x="810106" y="158567"/>
                </a:lnTo>
                <a:lnTo>
                  <a:pt x="806405" y="162792"/>
                </a:lnTo>
                <a:lnTo>
                  <a:pt x="803762" y="168073"/>
                </a:lnTo>
                <a:lnTo>
                  <a:pt x="801647" y="173354"/>
                </a:lnTo>
                <a:lnTo>
                  <a:pt x="799532" y="179692"/>
                </a:lnTo>
                <a:lnTo>
                  <a:pt x="797946" y="185501"/>
                </a:lnTo>
                <a:lnTo>
                  <a:pt x="795832" y="191838"/>
                </a:lnTo>
                <a:lnTo>
                  <a:pt x="794245" y="198703"/>
                </a:lnTo>
                <a:lnTo>
                  <a:pt x="793188" y="206097"/>
                </a:lnTo>
                <a:lnTo>
                  <a:pt x="791602" y="209793"/>
                </a:lnTo>
                <a:lnTo>
                  <a:pt x="791073" y="214018"/>
                </a:lnTo>
                <a:lnTo>
                  <a:pt x="790016" y="218243"/>
                </a:lnTo>
                <a:lnTo>
                  <a:pt x="790016" y="221940"/>
                </a:lnTo>
                <a:lnTo>
                  <a:pt x="789487" y="226164"/>
                </a:lnTo>
                <a:lnTo>
                  <a:pt x="789487" y="230389"/>
                </a:lnTo>
                <a:lnTo>
                  <a:pt x="790016" y="234086"/>
                </a:lnTo>
                <a:lnTo>
                  <a:pt x="791073" y="238311"/>
                </a:lnTo>
                <a:lnTo>
                  <a:pt x="791073" y="241479"/>
                </a:lnTo>
                <a:lnTo>
                  <a:pt x="792131" y="245704"/>
                </a:lnTo>
                <a:lnTo>
                  <a:pt x="793188" y="248873"/>
                </a:lnTo>
                <a:lnTo>
                  <a:pt x="794774" y="253098"/>
                </a:lnTo>
                <a:lnTo>
                  <a:pt x="795832" y="256794"/>
                </a:lnTo>
                <a:lnTo>
                  <a:pt x="797946" y="260491"/>
                </a:lnTo>
                <a:lnTo>
                  <a:pt x="799532" y="264716"/>
                </a:lnTo>
                <a:lnTo>
                  <a:pt x="801647" y="268941"/>
                </a:lnTo>
                <a:lnTo>
                  <a:pt x="805877" y="275278"/>
                </a:lnTo>
                <a:lnTo>
                  <a:pt x="810635" y="282143"/>
                </a:lnTo>
                <a:lnTo>
                  <a:pt x="815922" y="289008"/>
                </a:lnTo>
                <a:lnTo>
                  <a:pt x="822266" y="296402"/>
                </a:lnTo>
                <a:lnTo>
                  <a:pt x="828082" y="302211"/>
                </a:lnTo>
                <a:lnTo>
                  <a:pt x="835483" y="309076"/>
                </a:lnTo>
                <a:lnTo>
                  <a:pt x="839169" y="311706"/>
                </a:lnTo>
                <a:lnTo>
                  <a:pt x="846883" y="315054"/>
                </a:lnTo>
                <a:lnTo>
                  <a:pt x="859587" y="320866"/>
                </a:lnTo>
                <a:lnTo>
                  <a:pt x="871761" y="325621"/>
                </a:lnTo>
                <a:lnTo>
                  <a:pt x="884994" y="330376"/>
                </a:lnTo>
                <a:lnTo>
                  <a:pt x="896110" y="333546"/>
                </a:lnTo>
                <a:lnTo>
                  <a:pt x="908285" y="336716"/>
                </a:lnTo>
                <a:lnTo>
                  <a:pt x="919930" y="339358"/>
                </a:lnTo>
                <a:lnTo>
                  <a:pt x="931575" y="343057"/>
                </a:lnTo>
                <a:lnTo>
                  <a:pt x="942161" y="345170"/>
                </a:lnTo>
                <a:lnTo>
                  <a:pt x="953807" y="347283"/>
                </a:lnTo>
                <a:lnTo>
                  <a:pt x="965452" y="348340"/>
                </a:lnTo>
                <a:lnTo>
                  <a:pt x="976567" y="350454"/>
                </a:lnTo>
                <a:lnTo>
                  <a:pt x="987154" y="350982"/>
                </a:lnTo>
                <a:lnTo>
                  <a:pt x="997740" y="351510"/>
                </a:lnTo>
                <a:lnTo>
                  <a:pt x="1008856" y="351510"/>
                </a:lnTo>
                <a:lnTo>
                  <a:pt x="1019443" y="352567"/>
                </a:lnTo>
                <a:lnTo>
                  <a:pt x="1029500" y="351510"/>
                </a:lnTo>
                <a:lnTo>
                  <a:pt x="1040616" y="350982"/>
                </a:lnTo>
                <a:lnTo>
                  <a:pt x="1050673" y="349925"/>
                </a:lnTo>
                <a:lnTo>
                  <a:pt x="1061259" y="348869"/>
                </a:lnTo>
                <a:lnTo>
                  <a:pt x="1070787" y="346227"/>
                </a:lnTo>
                <a:lnTo>
                  <a:pt x="1080844" y="344113"/>
                </a:lnTo>
                <a:lnTo>
                  <a:pt x="1090372" y="341472"/>
                </a:lnTo>
                <a:lnTo>
                  <a:pt x="1100959" y="339358"/>
                </a:lnTo>
                <a:lnTo>
                  <a:pt x="1109957" y="336188"/>
                </a:lnTo>
                <a:lnTo>
                  <a:pt x="1120544" y="333546"/>
                </a:lnTo>
                <a:lnTo>
                  <a:pt x="1130071" y="330376"/>
                </a:lnTo>
                <a:lnTo>
                  <a:pt x="1140128" y="327206"/>
                </a:lnTo>
                <a:lnTo>
                  <a:pt x="1148598" y="322451"/>
                </a:lnTo>
                <a:lnTo>
                  <a:pt x="1159184" y="318752"/>
                </a:lnTo>
                <a:lnTo>
                  <a:pt x="1167653" y="314525"/>
                </a:lnTo>
                <a:lnTo>
                  <a:pt x="1177710" y="310298"/>
                </a:lnTo>
                <a:lnTo>
                  <a:pt x="1186709" y="306072"/>
                </a:lnTo>
                <a:lnTo>
                  <a:pt x="1196766" y="301316"/>
                </a:lnTo>
                <a:lnTo>
                  <a:pt x="1205765" y="296561"/>
                </a:lnTo>
                <a:lnTo>
                  <a:pt x="1215822" y="291806"/>
                </a:lnTo>
                <a:lnTo>
                  <a:pt x="1224820" y="285466"/>
                </a:lnTo>
                <a:lnTo>
                  <a:pt x="1233819" y="280182"/>
                </a:lnTo>
                <a:lnTo>
                  <a:pt x="1242817" y="273842"/>
                </a:lnTo>
                <a:lnTo>
                  <a:pt x="1252345" y="268558"/>
                </a:lnTo>
                <a:lnTo>
                  <a:pt x="1260285" y="262746"/>
                </a:lnTo>
                <a:lnTo>
                  <a:pt x="1269813" y="256406"/>
                </a:lnTo>
                <a:lnTo>
                  <a:pt x="1279341" y="250594"/>
                </a:lnTo>
                <a:lnTo>
                  <a:pt x="1288868" y="244254"/>
                </a:lnTo>
                <a:lnTo>
                  <a:pt x="1297867" y="237385"/>
                </a:lnTo>
                <a:lnTo>
                  <a:pt x="1307395" y="231045"/>
                </a:lnTo>
                <a:lnTo>
                  <a:pt x="1316923" y="224176"/>
                </a:lnTo>
                <a:lnTo>
                  <a:pt x="1326980" y="217836"/>
                </a:lnTo>
                <a:lnTo>
                  <a:pt x="1336508" y="210439"/>
                </a:lnTo>
                <a:lnTo>
                  <a:pt x="1346035" y="204099"/>
                </a:lnTo>
                <a:lnTo>
                  <a:pt x="1355034" y="197230"/>
                </a:lnTo>
                <a:lnTo>
                  <a:pt x="1365620" y="190361"/>
                </a:lnTo>
                <a:lnTo>
                  <a:pt x="1374619" y="182964"/>
                </a:lnTo>
                <a:lnTo>
                  <a:pt x="1384147" y="176096"/>
                </a:lnTo>
                <a:lnTo>
                  <a:pt x="1390344" y="172693"/>
                </a:lnTo>
                <a:lnTo>
                  <a:pt x="1392301" y="170971"/>
                </a:lnTo>
                <a:lnTo>
                  <a:pt x="1397090" y="165176"/>
                </a:lnTo>
                <a:lnTo>
                  <a:pt x="1402944" y="158854"/>
                </a:lnTo>
                <a:lnTo>
                  <a:pt x="1405605" y="155166"/>
                </a:lnTo>
                <a:lnTo>
                  <a:pt x="1409330" y="150951"/>
                </a:lnTo>
                <a:lnTo>
                  <a:pt x="1412524" y="146736"/>
                </a:lnTo>
                <a:lnTo>
                  <a:pt x="1416249" y="143575"/>
                </a:lnTo>
                <a:lnTo>
                  <a:pt x="1417845" y="138833"/>
                </a:lnTo>
                <a:lnTo>
                  <a:pt x="1420506" y="134092"/>
                </a:lnTo>
                <a:lnTo>
                  <a:pt x="1423699" y="129350"/>
                </a:lnTo>
                <a:lnTo>
                  <a:pt x="1426360" y="124608"/>
                </a:lnTo>
                <a:lnTo>
                  <a:pt x="1427424" y="119340"/>
                </a:lnTo>
                <a:lnTo>
                  <a:pt x="1429553" y="114598"/>
                </a:lnTo>
                <a:lnTo>
                  <a:pt x="1431150" y="109856"/>
                </a:lnTo>
                <a:lnTo>
                  <a:pt x="1432746" y="105114"/>
                </a:lnTo>
                <a:lnTo>
                  <a:pt x="1432746" y="99319"/>
                </a:lnTo>
                <a:lnTo>
                  <a:pt x="1433811" y="94577"/>
                </a:lnTo>
                <a:lnTo>
                  <a:pt x="1433811" y="88255"/>
                </a:lnTo>
                <a:lnTo>
                  <a:pt x="1433811" y="83513"/>
                </a:lnTo>
                <a:lnTo>
                  <a:pt x="1432214" y="78244"/>
                </a:lnTo>
                <a:lnTo>
                  <a:pt x="1431150" y="72976"/>
                </a:lnTo>
                <a:lnTo>
                  <a:pt x="1428489" y="67707"/>
                </a:lnTo>
                <a:lnTo>
                  <a:pt x="1426360" y="62965"/>
                </a:lnTo>
                <a:lnTo>
                  <a:pt x="1427424" y="61912"/>
                </a:lnTo>
                <a:lnTo>
                  <a:pt x="1432746" y="61912"/>
                </a:lnTo>
                <a:lnTo>
                  <a:pt x="1435939" y="61912"/>
                </a:lnTo>
                <a:lnTo>
                  <a:pt x="1439665" y="61912"/>
                </a:lnTo>
                <a:lnTo>
                  <a:pt x="1443922" y="62965"/>
                </a:lnTo>
                <a:lnTo>
                  <a:pt x="1448711" y="65073"/>
                </a:lnTo>
                <a:lnTo>
                  <a:pt x="1452969" y="65600"/>
                </a:lnTo>
                <a:lnTo>
                  <a:pt x="1456694" y="67707"/>
                </a:lnTo>
                <a:lnTo>
                  <a:pt x="1460952" y="69288"/>
                </a:lnTo>
                <a:lnTo>
                  <a:pt x="1465209" y="72976"/>
                </a:lnTo>
                <a:lnTo>
                  <a:pt x="1467870" y="76137"/>
                </a:lnTo>
                <a:lnTo>
                  <a:pt x="1470531" y="80879"/>
                </a:lnTo>
                <a:lnTo>
                  <a:pt x="1472659" y="86147"/>
                </a:lnTo>
                <a:lnTo>
                  <a:pt x="1474788" y="92996"/>
                </a:lnTo>
                <a:lnTo>
                  <a:pt x="1473724" y="98265"/>
                </a:lnTo>
                <a:lnTo>
                  <a:pt x="1473192" y="104588"/>
                </a:lnTo>
                <a:lnTo>
                  <a:pt x="1471063" y="109856"/>
                </a:lnTo>
                <a:lnTo>
                  <a:pt x="1469999" y="116178"/>
                </a:lnTo>
                <a:lnTo>
                  <a:pt x="1466805" y="120920"/>
                </a:lnTo>
                <a:lnTo>
                  <a:pt x="1464145" y="126189"/>
                </a:lnTo>
                <a:lnTo>
                  <a:pt x="1461484" y="130930"/>
                </a:lnTo>
                <a:lnTo>
                  <a:pt x="1458823" y="135672"/>
                </a:lnTo>
                <a:lnTo>
                  <a:pt x="1452196" y="141223"/>
                </a:lnTo>
                <a:lnTo>
                  <a:pt x="1456664" y="139111"/>
                </a:lnTo>
                <a:lnTo>
                  <a:pt x="1467780" y="134884"/>
                </a:lnTo>
                <a:lnTo>
                  <a:pt x="1478366" y="131185"/>
                </a:lnTo>
                <a:lnTo>
                  <a:pt x="1489482" y="127487"/>
                </a:lnTo>
                <a:lnTo>
                  <a:pt x="1500069" y="124317"/>
                </a:lnTo>
                <a:lnTo>
                  <a:pt x="1511184" y="121675"/>
                </a:lnTo>
                <a:lnTo>
                  <a:pt x="1521771" y="119561"/>
                </a:lnTo>
                <a:lnTo>
                  <a:pt x="1533416" y="117448"/>
                </a:lnTo>
                <a:lnTo>
                  <a:pt x="1543473" y="115335"/>
                </a:lnTo>
                <a:lnTo>
                  <a:pt x="1555118" y="113221"/>
                </a:lnTo>
                <a:lnTo>
                  <a:pt x="1565705" y="112164"/>
                </a:lnTo>
                <a:lnTo>
                  <a:pt x="1577350" y="111108"/>
                </a:lnTo>
                <a:lnTo>
                  <a:pt x="1587407" y="110051"/>
                </a:lnTo>
                <a:lnTo>
                  <a:pt x="1599052" y="109523"/>
                </a:lnTo>
                <a:lnTo>
                  <a:pt x="1609639" y="109523"/>
                </a:lnTo>
                <a:lnTo>
                  <a:pt x="1621284" y="109523"/>
                </a:lnTo>
                <a:lnTo>
                  <a:pt x="1631341" y="109523"/>
                </a:lnTo>
                <a:lnTo>
                  <a:pt x="1642457" y="109523"/>
                </a:lnTo>
                <a:lnTo>
                  <a:pt x="1652514" y="110051"/>
                </a:lnTo>
                <a:lnTo>
                  <a:pt x="1663100" y="111108"/>
                </a:lnTo>
                <a:lnTo>
                  <a:pt x="1673687" y="112164"/>
                </a:lnTo>
                <a:lnTo>
                  <a:pt x="1684273" y="114278"/>
                </a:lnTo>
                <a:lnTo>
                  <a:pt x="1694330" y="115863"/>
                </a:lnTo>
                <a:lnTo>
                  <a:pt x="1705446" y="117976"/>
                </a:lnTo>
                <a:lnTo>
                  <a:pt x="1714974" y="119561"/>
                </a:lnTo>
                <a:lnTo>
                  <a:pt x="1723973" y="121675"/>
                </a:lnTo>
                <a:lnTo>
                  <a:pt x="1733500" y="124317"/>
                </a:lnTo>
                <a:lnTo>
                  <a:pt x="1743028" y="126958"/>
                </a:lnTo>
                <a:lnTo>
                  <a:pt x="1752027" y="129600"/>
                </a:lnTo>
                <a:lnTo>
                  <a:pt x="1761555" y="132770"/>
                </a:lnTo>
                <a:lnTo>
                  <a:pt x="1770024" y="136469"/>
                </a:lnTo>
                <a:lnTo>
                  <a:pt x="1779022" y="140167"/>
                </a:lnTo>
                <a:lnTo>
                  <a:pt x="1786962" y="143866"/>
                </a:lnTo>
                <a:lnTo>
                  <a:pt x="1795431" y="147564"/>
                </a:lnTo>
                <a:lnTo>
                  <a:pt x="1803371" y="151791"/>
                </a:lnTo>
                <a:lnTo>
                  <a:pt x="1811311" y="156018"/>
                </a:lnTo>
                <a:lnTo>
                  <a:pt x="1818721" y="159717"/>
                </a:lnTo>
                <a:lnTo>
                  <a:pt x="1826661" y="165529"/>
                </a:lnTo>
                <a:lnTo>
                  <a:pt x="1833013" y="170284"/>
                </a:lnTo>
                <a:lnTo>
                  <a:pt x="1840424" y="176096"/>
                </a:lnTo>
                <a:lnTo>
                  <a:pt x="1846776" y="180851"/>
                </a:lnTo>
                <a:lnTo>
                  <a:pt x="1852598" y="186134"/>
                </a:lnTo>
                <a:lnTo>
                  <a:pt x="1858421" y="191946"/>
                </a:lnTo>
                <a:lnTo>
                  <a:pt x="1864243" y="197758"/>
                </a:lnTo>
                <a:lnTo>
                  <a:pt x="1869007" y="203042"/>
                </a:lnTo>
                <a:lnTo>
                  <a:pt x="1873771" y="209382"/>
                </a:lnTo>
                <a:lnTo>
                  <a:pt x="1878535" y="216251"/>
                </a:lnTo>
                <a:lnTo>
                  <a:pt x="1883299" y="222591"/>
                </a:lnTo>
                <a:lnTo>
                  <a:pt x="1886475" y="228931"/>
                </a:lnTo>
                <a:lnTo>
                  <a:pt x="1890180" y="234743"/>
                </a:lnTo>
                <a:lnTo>
                  <a:pt x="1892827" y="241612"/>
                </a:lnTo>
                <a:lnTo>
                  <a:pt x="1896003" y="249009"/>
                </a:lnTo>
                <a:lnTo>
                  <a:pt x="1898120" y="255878"/>
                </a:lnTo>
                <a:lnTo>
                  <a:pt x="1899708" y="263275"/>
                </a:lnTo>
                <a:lnTo>
                  <a:pt x="1901825" y="270672"/>
                </a:lnTo>
                <a:lnTo>
                  <a:pt x="1903413" y="278597"/>
                </a:lnTo>
                <a:lnTo>
                  <a:pt x="1903413" y="284937"/>
                </a:lnTo>
                <a:lnTo>
                  <a:pt x="1903413" y="291806"/>
                </a:lnTo>
                <a:lnTo>
                  <a:pt x="1903413" y="297618"/>
                </a:lnTo>
                <a:lnTo>
                  <a:pt x="1903413" y="304486"/>
                </a:lnTo>
                <a:lnTo>
                  <a:pt x="1902355" y="310298"/>
                </a:lnTo>
                <a:lnTo>
                  <a:pt x="1902355" y="316639"/>
                </a:lnTo>
                <a:lnTo>
                  <a:pt x="1901825" y="322451"/>
                </a:lnTo>
                <a:lnTo>
                  <a:pt x="1900767" y="328791"/>
                </a:lnTo>
                <a:lnTo>
                  <a:pt x="1898649" y="334074"/>
                </a:lnTo>
                <a:lnTo>
                  <a:pt x="1897591" y="339358"/>
                </a:lnTo>
                <a:lnTo>
                  <a:pt x="1895473" y="345170"/>
                </a:lnTo>
                <a:lnTo>
                  <a:pt x="1893885" y="350454"/>
                </a:lnTo>
                <a:lnTo>
                  <a:pt x="1891239" y="355209"/>
                </a:lnTo>
                <a:lnTo>
                  <a:pt x="1889122" y="359964"/>
                </a:lnTo>
                <a:lnTo>
                  <a:pt x="1887534" y="364719"/>
                </a:lnTo>
                <a:lnTo>
                  <a:pt x="1885416" y="369474"/>
                </a:lnTo>
                <a:lnTo>
                  <a:pt x="1881711" y="373173"/>
                </a:lnTo>
                <a:lnTo>
                  <a:pt x="1878535" y="377400"/>
                </a:lnTo>
                <a:lnTo>
                  <a:pt x="1875359" y="381627"/>
                </a:lnTo>
                <a:lnTo>
                  <a:pt x="1872712" y="385325"/>
                </a:lnTo>
                <a:lnTo>
                  <a:pt x="1864773" y="392194"/>
                </a:lnTo>
                <a:lnTo>
                  <a:pt x="1858421" y="399591"/>
                </a:lnTo>
                <a:lnTo>
                  <a:pt x="1853657" y="402233"/>
                </a:lnTo>
                <a:lnTo>
                  <a:pt x="1849422" y="405931"/>
                </a:lnTo>
                <a:lnTo>
                  <a:pt x="1845188" y="408573"/>
                </a:lnTo>
                <a:lnTo>
                  <a:pt x="1841482" y="411743"/>
                </a:lnTo>
                <a:lnTo>
                  <a:pt x="1836718" y="413856"/>
                </a:lnTo>
                <a:lnTo>
                  <a:pt x="1832484" y="416498"/>
                </a:lnTo>
                <a:lnTo>
                  <a:pt x="1827720" y="419140"/>
                </a:lnTo>
                <a:lnTo>
                  <a:pt x="1823485" y="421782"/>
                </a:lnTo>
                <a:lnTo>
                  <a:pt x="1818192" y="423367"/>
                </a:lnTo>
                <a:lnTo>
                  <a:pt x="1813428" y="425480"/>
                </a:lnTo>
                <a:lnTo>
                  <a:pt x="1808135" y="426537"/>
                </a:lnTo>
                <a:lnTo>
                  <a:pt x="1803371" y="428650"/>
                </a:lnTo>
                <a:lnTo>
                  <a:pt x="1798078" y="430236"/>
                </a:lnTo>
                <a:lnTo>
                  <a:pt x="1793314" y="431292"/>
                </a:lnTo>
                <a:lnTo>
                  <a:pt x="1788021" y="432877"/>
                </a:lnTo>
                <a:lnTo>
                  <a:pt x="1783257" y="434991"/>
                </a:lnTo>
                <a:lnTo>
                  <a:pt x="1776905" y="435519"/>
                </a:lnTo>
                <a:lnTo>
                  <a:pt x="1772141" y="436047"/>
                </a:lnTo>
                <a:lnTo>
                  <a:pt x="1766318" y="436576"/>
                </a:lnTo>
                <a:lnTo>
                  <a:pt x="1761555" y="438161"/>
                </a:lnTo>
                <a:lnTo>
                  <a:pt x="1756261" y="438161"/>
                </a:lnTo>
                <a:lnTo>
                  <a:pt x="1750439" y="438689"/>
                </a:lnTo>
                <a:lnTo>
                  <a:pt x="1745145" y="439746"/>
                </a:lnTo>
                <a:lnTo>
                  <a:pt x="1740382" y="440274"/>
                </a:lnTo>
                <a:lnTo>
                  <a:pt x="1734559" y="440274"/>
                </a:lnTo>
                <a:lnTo>
                  <a:pt x="1729795" y="440274"/>
                </a:lnTo>
                <a:lnTo>
                  <a:pt x="1723443" y="440274"/>
                </a:lnTo>
                <a:lnTo>
                  <a:pt x="1718679" y="440274"/>
                </a:lnTo>
                <a:lnTo>
                  <a:pt x="1713386" y="439746"/>
                </a:lnTo>
                <a:lnTo>
                  <a:pt x="1708093" y="439746"/>
                </a:lnTo>
                <a:lnTo>
                  <a:pt x="1702800" y="438689"/>
                </a:lnTo>
                <a:lnTo>
                  <a:pt x="1698036" y="438689"/>
                </a:lnTo>
                <a:lnTo>
                  <a:pt x="1692213" y="437633"/>
                </a:lnTo>
                <a:lnTo>
                  <a:pt x="1687449" y="436576"/>
                </a:lnTo>
                <a:lnTo>
                  <a:pt x="1682156" y="436047"/>
                </a:lnTo>
                <a:lnTo>
                  <a:pt x="1677392" y="435519"/>
                </a:lnTo>
                <a:lnTo>
                  <a:pt x="1672628" y="433934"/>
                </a:lnTo>
                <a:lnTo>
                  <a:pt x="1667864" y="433406"/>
                </a:lnTo>
                <a:lnTo>
                  <a:pt x="1664159" y="432349"/>
                </a:lnTo>
                <a:lnTo>
                  <a:pt x="1659947" y="431298"/>
                </a:lnTo>
                <a:lnTo>
                  <a:pt x="1659473" y="431799"/>
                </a:lnTo>
                <a:lnTo>
                  <a:pt x="1642948" y="425919"/>
                </a:lnTo>
                <a:lnTo>
                  <a:pt x="1642875" y="425431"/>
                </a:lnTo>
                <a:lnTo>
                  <a:pt x="1638222" y="423367"/>
                </a:lnTo>
                <a:lnTo>
                  <a:pt x="1633458" y="421253"/>
                </a:lnTo>
                <a:lnTo>
                  <a:pt x="1628694" y="420197"/>
                </a:lnTo>
                <a:lnTo>
                  <a:pt x="1624460" y="418612"/>
                </a:lnTo>
                <a:lnTo>
                  <a:pt x="1619696" y="416498"/>
                </a:lnTo>
                <a:lnTo>
                  <a:pt x="1615990" y="415442"/>
                </a:lnTo>
                <a:lnTo>
                  <a:pt x="1611227" y="413856"/>
                </a:lnTo>
                <a:lnTo>
                  <a:pt x="1606992" y="413328"/>
                </a:lnTo>
                <a:lnTo>
                  <a:pt x="1601699" y="411215"/>
                </a:lnTo>
                <a:lnTo>
                  <a:pt x="1597464" y="410686"/>
                </a:lnTo>
                <a:lnTo>
                  <a:pt x="1592171" y="409101"/>
                </a:lnTo>
                <a:lnTo>
                  <a:pt x="1587936" y="408573"/>
                </a:lnTo>
                <a:lnTo>
                  <a:pt x="1583172" y="406988"/>
                </a:lnTo>
                <a:lnTo>
                  <a:pt x="1578409" y="406459"/>
                </a:lnTo>
                <a:lnTo>
                  <a:pt x="1574174" y="405931"/>
                </a:lnTo>
                <a:lnTo>
                  <a:pt x="1569939" y="405931"/>
                </a:lnTo>
                <a:lnTo>
                  <a:pt x="1564646" y="404346"/>
                </a:lnTo>
                <a:lnTo>
                  <a:pt x="1560412" y="403818"/>
                </a:lnTo>
                <a:lnTo>
                  <a:pt x="1555118" y="403289"/>
                </a:lnTo>
                <a:lnTo>
                  <a:pt x="1550884" y="403289"/>
                </a:lnTo>
                <a:lnTo>
                  <a:pt x="1546120" y="403289"/>
                </a:lnTo>
                <a:lnTo>
                  <a:pt x="1541356" y="403289"/>
                </a:lnTo>
                <a:lnTo>
                  <a:pt x="1536592" y="403289"/>
                </a:lnTo>
                <a:lnTo>
                  <a:pt x="1532357" y="403289"/>
                </a:lnTo>
                <a:lnTo>
                  <a:pt x="1527064" y="402233"/>
                </a:lnTo>
                <a:lnTo>
                  <a:pt x="1522300" y="402233"/>
                </a:lnTo>
                <a:lnTo>
                  <a:pt x="1517536" y="402233"/>
                </a:lnTo>
                <a:lnTo>
                  <a:pt x="1513831" y="402233"/>
                </a:lnTo>
                <a:lnTo>
                  <a:pt x="1509067" y="402233"/>
                </a:lnTo>
                <a:lnTo>
                  <a:pt x="1504303" y="403289"/>
                </a:lnTo>
                <a:lnTo>
                  <a:pt x="1499539" y="403818"/>
                </a:lnTo>
                <a:lnTo>
                  <a:pt x="1495305" y="404346"/>
                </a:lnTo>
                <a:lnTo>
                  <a:pt x="1490011" y="404346"/>
                </a:lnTo>
                <a:lnTo>
                  <a:pt x="1485248" y="404346"/>
                </a:lnTo>
                <a:lnTo>
                  <a:pt x="1480484" y="404874"/>
                </a:lnTo>
                <a:lnTo>
                  <a:pt x="1476249" y="405931"/>
                </a:lnTo>
                <a:lnTo>
                  <a:pt x="1471485" y="406459"/>
                </a:lnTo>
                <a:lnTo>
                  <a:pt x="1466721" y="406988"/>
                </a:lnTo>
                <a:lnTo>
                  <a:pt x="1461957" y="408045"/>
                </a:lnTo>
                <a:lnTo>
                  <a:pt x="1458252" y="409101"/>
                </a:lnTo>
                <a:lnTo>
                  <a:pt x="1453488" y="409101"/>
                </a:lnTo>
                <a:lnTo>
                  <a:pt x="1448724" y="410686"/>
                </a:lnTo>
                <a:lnTo>
                  <a:pt x="1443960" y="411215"/>
                </a:lnTo>
                <a:lnTo>
                  <a:pt x="1439726" y="412271"/>
                </a:lnTo>
                <a:lnTo>
                  <a:pt x="1436020" y="413328"/>
                </a:lnTo>
                <a:lnTo>
                  <a:pt x="1431786" y="415442"/>
                </a:lnTo>
                <a:lnTo>
                  <a:pt x="1427551" y="415970"/>
                </a:lnTo>
                <a:lnTo>
                  <a:pt x="1423846" y="418083"/>
                </a:lnTo>
                <a:lnTo>
                  <a:pt x="1419082" y="418612"/>
                </a:lnTo>
                <a:lnTo>
                  <a:pt x="1414848" y="420197"/>
                </a:lnTo>
                <a:lnTo>
                  <a:pt x="1410084" y="421253"/>
                </a:lnTo>
                <a:lnTo>
                  <a:pt x="1405849" y="423367"/>
                </a:lnTo>
                <a:lnTo>
                  <a:pt x="1402144" y="424424"/>
                </a:lnTo>
                <a:lnTo>
                  <a:pt x="1397909" y="426009"/>
                </a:lnTo>
                <a:lnTo>
                  <a:pt x="1393675" y="428122"/>
                </a:lnTo>
                <a:lnTo>
                  <a:pt x="1390499" y="430236"/>
                </a:lnTo>
                <a:lnTo>
                  <a:pt x="1386264" y="431292"/>
                </a:lnTo>
                <a:lnTo>
                  <a:pt x="1382559" y="433406"/>
                </a:lnTo>
                <a:lnTo>
                  <a:pt x="1378324" y="435519"/>
                </a:lnTo>
                <a:lnTo>
                  <a:pt x="1374619" y="437633"/>
                </a:lnTo>
                <a:lnTo>
                  <a:pt x="1367208" y="441331"/>
                </a:lnTo>
                <a:lnTo>
                  <a:pt x="1361386" y="446086"/>
                </a:lnTo>
                <a:lnTo>
                  <a:pt x="1361386" y="445030"/>
                </a:lnTo>
                <a:lnTo>
                  <a:pt x="1362444" y="443444"/>
                </a:lnTo>
                <a:lnTo>
                  <a:pt x="1364032" y="440803"/>
                </a:lnTo>
                <a:lnTo>
                  <a:pt x="1367208" y="437633"/>
                </a:lnTo>
                <a:lnTo>
                  <a:pt x="1370384" y="432877"/>
                </a:lnTo>
                <a:lnTo>
                  <a:pt x="1374619" y="427594"/>
                </a:lnTo>
                <a:lnTo>
                  <a:pt x="1379383" y="421253"/>
                </a:lnTo>
                <a:lnTo>
                  <a:pt x="1385735" y="415442"/>
                </a:lnTo>
                <a:lnTo>
                  <a:pt x="1388381" y="411215"/>
                </a:lnTo>
                <a:lnTo>
                  <a:pt x="1391557" y="406988"/>
                </a:lnTo>
                <a:lnTo>
                  <a:pt x="1394733" y="403289"/>
                </a:lnTo>
                <a:lnTo>
                  <a:pt x="1398438" y="399591"/>
                </a:lnTo>
                <a:lnTo>
                  <a:pt x="1402144" y="395892"/>
                </a:lnTo>
                <a:lnTo>
                  <a:pt x="1405849" y="391665"/>
                </a:lnTo>
                <a:lnTo>
                  <a:pt x="1410084" y="387439"/>
                </a:lnTo>
                <a:lnTo>
                  <a:pt x="1414848" y="383740"/>
                </a:lnTo>
                <a:lnTo>
                  <a:pt x="1419082" y="378985"/>
                </a:lnTo>
                <a:lnTo>
                  <a:pt x="1422787" y="374230"/>
                </a:lnTo>
                <a:lnTo>
                  <a:pt x="1427022" y="370003"/>
                </a:lnTo>
                <a:lnTo>
                  <a:pt x="1432315" y="365776"/>
                </a:lnTo>
                <a:lnTo>
                  <a:pt x="1436550" y="361021"/>
                </a:lnTo>
                <a:lnTo>
                  <a:pt x="1441843" y="356266"/>
                </a:lnTo>
                <a:lnTo>
                  <a:pt x="1446607" y="352567"/>
                </a:lnTo>
                <a:lnTo>
                  <a:pt x="1452959" y="348340"/>
                </a:lnTo>
                <a:lnTo>
                  <a:pt x="1457723" y="343585"/>
                </a:lnTo>
                <a:lnTo>
                  <a:pt x="1463016" y="338830"/>
                </a:lnTo>
                <a:lnTo>
                  <a:pt x="1467780" y="334074"/>
                </a:lnTo>
                <a:lnTo>
                  <a:pt x="1473602" y="330376"/>
                </a:lnTo>
                <a:lnTo>
                  <a:pt x="1478896" y="325621"/>
                </a:lnTo>
                <a:lnTo>
                  <a:pt x="1485248" y="321394"/>
                </a:lnTo>
                <a:lnTo>
                  <a:pt x="1491070" y="317167"/>
                </a:lnTo>
                <a:lnTo>
                  <a:pt x="1497422" y="313469"/>
                </a:lnTo>
                <a:lnTo>
                  <a:pt x="1503245" y="308713"/>
                </a:lnTo>
                <a:lnTo>
                  <a:pt x="1509596" y="304486"/>
                </a:lnTo>
                <a:lnTo>
                  <a:pt x="1515948" y="300260"/>
                </a:lnTo>
                <a:lnTo>
                  <a:pt x="1521771" y="297089"/>
                </a:lnTo>
                <a:lnTo>
                  <a:pt x="1528123" y="292863"/>
                </a:lnTo>
                <a:lnTo>
                  <a:pt x="1534475" y="290221"/>
                </a:lnTo>
                <a:lnTo>
                  <a:pt x="1541356" y="287051"/>
                </a:lnTo>
                <a:lnTo>
                  <a:pt x="1548237" y="284409"/>
                </a:lnTo>
                <a:lnTo>
                  <a:pt x="1554060" y="280710"/>
                </a:lnTo>
                <a:lnTo>
                  <a:pt x="1560941" y="278069"/>
                </a:lnTo>
                <a:lnTo>
                  <a:pt x="1567822" y="274898"/>
                </a:lnTo>
                <a:lnTo>
                  <a:pt x="1574703" y="272785"/>
                </a:lnTo>
                <a:lnTo>
                  <a:pt x="1581584" y="270672"/>
                </a:lnTo>
                <a:lnTo>
                  <a:pt x="1587936" y="268558"/>
                </a:lnTo>
                <a:lnTo>
                  <a:pt x="1594818" y="266445"/>
                </a:lnTo>
                <a:lnTo>
                  <a:pt x="1602228" y="265388"/>
                </a:lnTo>
                <a:lnTo>
                  <a:pt x="1609109" y="263275"/>
                </a:lnTo>
                <a:lnTo>
                  <a:pt x="1616520" y="262746"/>
                </a:lnTo>
                <a:lnTo>
                  <a:pt x="1623401" y="261690"/>
                </a:lnTo>
                <a:lnTo>
                  <a:pt x="1630812" y="261690"/>
                </a:lnTo>
                <a:lnTo>
                  <a:pt x="1637693" y="261161"/>
                </a:lnTo>
                <a:lnTo>
                  <a:pt x="1645633" y="261161"/>
                </a:lnTo>
                <a:lnTo>
                  <a:pt x="1652514" y="261690"/>
                </a:lnTo>
                <a:lnTo>
                  <a:pt x="1660454" y="263275"/>
                </a:lnTo>
                <a:lnTo>
                  <a:pt x="1666806" y="263275"/>
                </a:lnTo>
                <a:lnTo>
                  <a:pt x="1673687" y="264860"/>
                </a:lnTo>
                <a:lnTo>
                  <a:pt x="1679509" y="265388"/>
                </a:lnTo>
                <a:lnTo>
                  <a:pt x="1686391" y="267501"/>
                </a:lnTo>
                <a:lnTo>
                  <a:pt x="1691684" y="268030"/>
                </a:lnTo>
                <a:lnTo>
                  <a:pt x="1696977" y="269615"/>
                </a:lnTo>
                <a:lnTo>
                  <a:pt x="1702800" y="271200"/>
                </a:lnTo>
                <a:lnTo>
                  <a:pt x="1708093" y="273313"/>
                </a:lnTo>
                <a:lnTo>
                  <a:pt x="1711798" y="275427"/>
                </a:lnTo>
                <a:lnTo>
                  <a:pt x="1716033" y="277540"/>
                </a:lnTo>
                <a:lnTo>
                  <a:pt x="1720267" y="279654"/>
                </a:lnTo>
                <a:lnTo>
                  <a:pt x="1725031" y="281767"/>
                </a:lnTo>
                <a:lnTo>
                  <a:pt x="1730854" y="285994"/>
                </a:lnTo>
                <a:lnTo>
                  <a:pt x="1737735" y="291806"/>
                </a:lnTo>
                <a:lnTo>
                  <a:pt x="1741970" y="296561"/>
                </a:lnTo>
                <a:lnTo>
                  <a:pt x="1745675" y="302373"/>
                </a:lnTo>
                <a:lnTo>
                  <a:pt x="1749380" y="308713"/>
                </a:lnTo>
                <a:lnTo>
                  <a:pt x="1752027" y="314525"/>
                </a:lnTo>
                <a:lnTo>
                  <a:pt x="1753085" y="320866"/>
                </a:lnTo>
                <a:lnTo>
                  <a:pt x="1754144" y="326677"/>
                </a:lnTo>
                <a:lnTo>
                  <a:pt x="1754144" y="333546"/>
                </a:lnTo>
                <a:lnTo>
                  <a:pt x="1754673" y="340415"/>
                </a:lnTo>
                <a:lnTo>
                  <a:pt x="1753085" y="346227"/>
                </a:lnTo>
                <a:lnTo>
                  <a:pt x="1752027" y="352567"/>
                </a:lnTo>
                <a:lnTo>
                  <a:pt x="1749909" y="358379"/>
                </a:lnTo>
                <a:lnTo>
                  <a:pt x="1748321" y="364719"/>
                </a:lnTo>
                <a:lnTo>
                  <a:pt x="1745675" y="370003"/>
                </a:lnTo>
                <a:lnTo>
                  <a:pt x="1743028" y="375286"/>
                </a:lnTo>
                <a:lnTo>
                  <a:pt x="1740382" y="380570"/>
                </a:lnTo>
                <a:lnTo>
                  <a:pt x="1737735" y="386382"/>
                </a:lnTo>
                <a:lnTo>
                  <a:pt x="1734559" y="390080"/>
                </a:lnTo>
                <a:lnTo>
                  <a:pt x="1730854" y="394307"/>
                </a:lnTo>
                <a:lnTo>
                  <a:pt x="1727678" y="397477"/>
                </a:lnTo>
                <a:lnTo>
                  <a:pt x="1725031" y="401176"/>
                </a:lnTo>
                <a:lnTo>
                  <a:pt x="1718679" y="405931"/>
                </a:lnTo>
                <a:lnTo>
                  <a:pt x="1713915" y="408573"/>
                </a:lnTo>
                <a:lnTo>
                  <a:pt x="1715503" y="408573"/>
                </a:lnTo>
                <a:lnTo>
                  <a:pt x="1720267" y="409101"/>
                </a:lnTo>
                <a:lnTo>
                  <a:pt x="1722914" y="409101"/>
                </a:lnTo>
                <a:lnTo>
                  <a:pt x="1727148" y="409101"/>
                </a:lnTo>
                <a:lnTo>
                  <a:pt x="1730854" y="409101"/>
                </a:lnTo>
                <a:lnTo>
                  <a:pt x="1737206" y="409630"/>
                </a:lnTo>
                <a:lnTo>
                  <a:pt x="1741970" y="409101"/>
                </a:lnTo>
                <a:lnTo>
                  <a:pt x="1747792" y="409101"/>
                </a:lnTo>
                <a:lnTo>
                  <a:pt x="1754144" y="408573"/>
                </a:lnTo>
                <a:lnTo>
                  <a:pt x="1760496" y="408573"/>
                </a:lnTo>
                <a:lnTo>
                  <a:pt x="1767377" y="406988"/>
                </a:lnTo>
                <a:lnTo>
                  <a:pt x="1774788" y="405931"/>
                </a:lnTo>
                <a:lnTo>
                  <a:pt x="1781669" y="404346"/>
                </a:lnTo>
                <a:lnTo>
                  <a:pt x="1789079" y="403289"/>
                </a:lnTo>
                <a:lnTo>
                  <a:pt x="1795961" y="399591"/>
                </a:lnTo>
                <a:lnTo>
                  <a:pt x="1802842" y="396949"/>
                </a:lnTo>
                <a:lnTo>
                  <a:pt x="1809723" y="393779"/>
                </a:lnTo>
                <a:lnTo>
                  <a:pt x="1817133" y="390080"/>
                </a:lnTo>
                <a:lnTo>
                  <a:pt x="1822956" y="385325"/>
                </a:lnTo>
                <a:lnTo>
                  <a:pt x="1829837" y="380042"/>
                </a:lnTo>
                <a:lnTo>
                  <a:pt x="1835660" y="374230"/>
                </a:lnTo>
                <a:lnTo>
                  <a:pt x="1842012" y="368418"/>
                </a:lnTo>
                <a:lnTo>
                  <a:pt x="1844129" y="364719"/>
                </a:lnTo>
                <a:lnTo>
                  <a:pt x="1846776" y="361021"/>
                </a:lnTo>
                <a:lnTo>
                  <a:pt x="1848893" y="357322"/>
                </a:lnTo>
                <a:lnTo>
                  <a:pt x="1851540" y="353624"/>
                </a:lnTo>
                <a:lnTo>
                  <a:pt x="1853657" y="348869"/>
                </a:lnTo>
                <a:lnTo>
                  <a:pt x="1855774" y="345170"/>
                </a:lnTo>
                <a:lnTo>
                  <a:pt x="1857362" y="340415"/>
                </a:lnTo>
                <a:lnTo>
                  <a:pt x="1859479" y="335660"/>
                </a:lnTo>
                <a:lnTo>
                  <a:pt x="1860538" y="330376"/>
                </a:lnTo>
                <a:lnTo>
                  <a:pt x="1861597" y="324564"/>
                </a:lnTo>
                <a:lnTo>
                  <a:pt x="1863185" y="319280"/>
                </a:lnTo>
                <a:lnTo>
                  <a:pt x="1864243" y="313997"/>
                </a:lnTo>
                <a:lnTo>
                  <a:pt x="1864773" y="307657"/>
                </a:lnTo>
                <a:lnTo>
                  <a:pt x="1865831" y="301845"/>
                </a:lnTo>
                <a:lnTo>
                  <a:pt x="1866361" y="295504"/>
                </a:lnTo>
                <a:lnTo>
                  <a:pt x="1866890" y="289692"/>
                </a:lnTo>
                <a:lnTo>
                  <a:pt x="1866361" y="282295"/>
                </a:lnTo>
                <a:lnTo>
                  <a:pt x="1865831" y="275427"/>
                </a:lnTo>
                <a:lnTo>
                  <a:pt x="1864243" y="269615"/>
                </a:lnTo>
                <a:lnTo>
                  <a:pt x="1863185" y="263275"/>
                </a:lnTo>
                <a:lnTo>
                  <a:pt x="1860538" y="256406"/>
                </a:lnTo>
                <a:lnTo>
                  <a:pt x="1858421" y="250594"/>
                </a:lnTo>
                <a:lnTo>
                  <a:pt x="1854715" y="245310"/>
                </a:lnTo>
                <a:lnTo>
                  <a:pt x="1852069" y="239499"/>
                </a:lnTo>
                <a:lnTo>
                  <a:pt x="1847834" y="233687"/>
                </a:lnTo>
                <a:lnTo>
                  <a:pt x="1844129" y="228403"/>
                </a:lnTo>
                <a:lnTo>
                  <a:pt x="1839365" y="222591"/>
                </a:lnTo>
                <a:lnTo>
                  <a:pt x="1834601" y="218893"/>
                </a:lnTo>
                <a:lnTo>
                  <a:pt x="1828249" y="213081"/>
                </a:lnTo>
                <a:lnTo>
                  <a:pt x="1822956" y="209382"/>
                </a:lnTo>
                <a:lnTo>
                  <a:pt x="1817133" y="205155"/>
                </a:lnTo>
                <a:lnTo>
                  <a:pt x="1811311" y="200928"/>
                </a:lnTo>
                <a:lnTo>
                  <a:pt x="1803900" y="196173"/>
                </a:lnTo>
                <a:lnTo>
                  <a:pt x="1797549" y="192475"/>
                </a:lnTo>
                <a:lnTo>
                  <a:pt x="1789609" y="188248"/>
                </a:lnTo>
                <a:lnTo>
                  <a:pt x="1783257" y="185078"/>
                </a:lnTo>
                <a:lnTo>
                  <a:pt x="1774788" y="181379"/>
                </a:lnTo>
                <a:lnTo>
                  <a:pt x="1766848" y="178737"/>
                </a:lnTo>
                <a:lnTo>
                  <a:pt x="1758908" y="175567"/>
                </a:lnTo>
                <a:lnTo>
                  <a:pt x="1751497" y="173454"/>
                </a:lnTo>
                <a:lnTo>
                  <a:pt x="1742499" y="170284"/>
                </a:lnTo>
                <a:lnTo>
                  <a:pt x="1733500" y="167642"/>
                </a:lnTo>
                <a:lnTo>
                  <a:pt x="1725031" y="165529"/>
                </a:lnTo>
                <a:lnTo>
                  <a:pt x="1716033" y="163415"/>
                </a:lnTo>
                <a:lnTo>
                  <a:pt x="1706505" y="161302"/>
                </a:lnTo>
                <a:lnTo>
                  <a:pt x="1696977" y="159717"/>
                </a:lnTo>
                <a:lnTo>
                  <a:pt x="1687449" y="158660"/>
                </a:lnTo>
                <a:lnTo>
                  <a:pt x="1678980" y="158132"/>
                </a:lnTo>
                <a:lnTo>
                  <a:pt x="1668923" y="156018"/>
                </a:lnTo>
                <a:lnTo>
                  <a:pt x="1658336" y="155490"/>
                </a:lnTo>
                <a:lnTo>
                  <a:pt x="1648279" y="153905"/>
                </a:lnTo>
                <a:lnTo>
                  <a:pt x="1638751" y="153905"/>
                </a:lnTo>
                <a:lnTo>
                  <a:pt x="1628694" y="153376"/>
                </a:lnTo>
                <a:lnTo>
                  <a:pt x="1618637" y="153376"/>
                </a:lnTo>
                <a:lnTo>
                  <a:pt x="1608580" y="153376"/>
                </a:lnTo>
                <a:lnTo>
                  <a:pt x="1599052" y="153905"/>
                </a:lnTo>
                <a:lnTo>
                  <a:pt x="1588995" y="153905"/>
                </a:lnTo>
                <a:lnTo>
                  <a:pt x="1578409" y="153905"/>
                </a:lnTo>
                <a:lnTo>
                  <a:pt x="1568351" y="154433"/>
                </a:lnTo>
                <a:lnTo>
                  <a:pt x="1558824" y="156018"/>
                </a:lnTo>
                <a:lnTo>
                  <a:pt x="1548766" y="157075"/>
                </a:lnTo>
                <a:lnTo>
                  <a:pt x="1538709" y="158660"/>
                </a:lnTo>
                <a:lnTo>
                  <a:pt x="1529181" y="160773"/>
                </a:lnTo>
                <a:lnTo>
                  <a:pt x="1520183" y="162887"/>
                </a:lnTo>
                <a:lnTo>
                  <a:pt x="1510126" y="164472"/>
                </a:lnTo>
                <a:lnTo>
                  <a:pt x="1500598" y="166585"/>
                </a:lnTo>
                <a:lnTo>
                  <a:pt x="1491070" y="168699"/>
                </a:lnTo>
                <a:lnTo>
                  <a:pt x="1482601" y="171869"/>
                </a:lnTo>
                <a:lnTo>
                  <a:pt x="1473073" y="175039"/>
                </a:lnTo>
                <a:lnTo>
                  <a:pt x="1464075" y="178209"/>
                </a:lnTo>
                <a:lnTo>
                  <a:pt x="1455605" y="181379"/>
                </a:lnTo>
                <a:lnTo>
                  <a:pt x="1447136" y="185606"/>
                </a:lnTo>
                <a:lnTo>
                  <a:pt x="1438667" y="188776"/>
                </a:lnTo>
                <a:lnTo>
                  <a:pt x="1430198" y="193003"/>
                </a:lnTo>
                <a:lnTo>
                  <a:pt x="1422787" y="197230"/>
                </a:lnTo>
                <a:lnTo>
                  <a:pt x="1415377" y="201985"/>
                </a:lnTo>
                <a:lnTo>
                  <a:pt x="1407966" y="205684"/>
                </a:lnTo>
                <a:lnTo>
                  <a:pt x="1401085" y="211496"/>
                </a:lnTo>
                <a:lnTo>
                  <a:pt x="1394733" y="216779"/>
                </a:lnTo>
                <a:lnTo>
                  <a:pt x="1388381" y="222591"/>
                </a:lnTo>
                <a:lnTo>
                  <a:pt x="1381500" y="227346"/>
                </a:lnTo>
                <a:lnTo>
                  <a:pt x="1375678" y="233158"/>
                </a:lnTo>
                <a:lnTo>
                  <a:pt x="1369326" y="237385"/>
                </a:lnTo>
                <a:lnTo>
                  <a:pt x="1363503" y="243197"/>
                </a:lnTo>
                <a:lnTo>
                  <a:pt x="1357151" y="246896"/>
                </a:lnTo>
                <a:lnTo>
                  <a:pt x="1351329" y="252707"/>
                </a:lnTo>
                <a:lnTo>
                  <a:pt x="1344977" y="256406"/>
                </a:lnTo>
                <a:lnTo>
                  <a:pt x="1339684" y="261690"/>
                </a:lnTo>
                <a:lnTo>
                  <a:pt x="1333332" y="265916"/>
                </a:lnTo>
                <a:lnTo>
                  <a:pt x="1327509" y="270672"/>
                </a:lnTo>
                <a:lnTo>
                  <a:pt x="1322216" y="274898"/>
                </a:lnTo>
                <a:lnTo>
                  <a:pt x="1316923" y="279654"/>
                </a:lnTo>
                <a:lnTo>
                  <a:pt x="1310571" y="283352"/>
                </a:lnTo>
                <a:lnTo>
                  <a:pt x="1305278" y="287579"/>
                </a:lnTo>
                <a:lnTo>
                  <a:pt x="1299984" y="291806"/>
                </a:lnTo>
                <a:lnTo>
                  <a:pt x="1295220" y="295504"/>
                </a:lnTo>
                <a:lnTo>
                  <a:pt x="1288868" y="299203"/>
                </a:lnTo>
                <a:lnTo>
                  <a:pt x="1284105" y="302373"/>
                </a:lnTo>
                <a:lnTo>
                  <a:pt x="1278811" y="306072"/>
                </a:lnTo>
                <a:lnTo>
                  <a:pt x="1273518" y="309770"/>
                </a:lnTo>
                <a:lnTo>
                  <a:pt x="1268754" y="313469"/>
                </a:lnTo>
                <a:lnTo>
                  <a:pt x="1262932" y="316639"/>
                </a:lnTo>
                <a:lnTo>
                  <a:pt x="1257109" y="319809"/>
                </a:lnTo>
                <a:lnTo>
                  <a:pt x="1252874" y="324036"/>
                </a:lnTo>
                <a:lnTo>
                  <a:pt x="1247581" y="326677"/>
                </a:lnTo>
                <a:lnTo>
                  <a:pt x="1242288" y="329319"/>
                </a:lnTo>
                <a:lnTo>
                  <a:pt x="1236995" y="331961"/>
                </a:lnTo>
                <a:lnTo>
                  <a:pt x="1232231" y="335660"/>
                </a:lnTo>
                <a:lnTo>
                  <a:pt x="1226408" y="338301"/>
                </a:lnTo>
                <a:lnTo>
                  <a:pt x="1221644" y="340943"/>
                </a:lnTo>
                <a:lnTo>
                  <a:pt x="1216351" y="343585"/>
                </a:lnTo>
                <a:lnTo>
                  <a:pt x="1211587" y="347283"/>
                </a:lnTo>
                <a:lnTo>
                  <a:pt x="1205765" y="348869"/>
                </a:lnTo>
                <a:lnTo>
                  <a:pt x="1200471" y="350982"/>
                </a:lnTo>
                <a:lnTo>
                  <a:pt x="1194649" y="353095"/>
                </a:lnTo>
                <a:lnTo>
                  <a:pt x="1189356" y="355737"/>
                </a:lnTo>
                <a:lnTo>
                  <a:pt x="1184062" y="357851"/>
                </a:lnTo>
                <a:lnTo>
                  <a:pt x="1178769" y="359964"/>
                </a:lnTo>
                <a:lnTo>
                  <a:pt x="1172947" y="362077"/>
                </a:lnTo>
                <a:lnTo>
                  <a:pt x="1167653" y="363662"/>
                </a:lnTo>
                <a:lnTo>
                  <a:pt x="1161831" y="365248"/>
                </a:lnTo>
                <a:lnTo>
                  <a:pt x="1156008" y="367361"/>
                </a:lnTo>
                <a:lnTo>
                  <a:pt x="1150715" y="368418"/>
                </a:lnTo>
                <a:lnTo>
                  <a:pt x="1145422" y="370531"/>
                </a:lnTo>
                <a:lnTo>
                  <a:pt x="1139070" y="372116"/>
                </a:lnTo>
                <a:lnTo>
                  <a:pt x="1133777" y="374230"/>
                </a:lnTo>
                <a:lnTo>
                  <a:pt x="1127954" y="375286"/>
                </a:lnTo>
                <a:lnTo>
                  <a:pt x="1122131" y="377400"/>
                </a:lnTo>
                <a:lnTo>
                  <a:pt x="1115780" y="377928"/>
                </a:lnTo>
                <a:lnTo>
                  <a:pt x="1109428" y="380042"/>
                </a:lnTo>
                <a:lnTo>
                  <a:pt x="1103605" y="380570"/>
                </a:lnTo>
                <a:lnTo>
                  <a:pt x="1097253" y="382683"/>
                </a:lnTo>
                <a:lnTo>
                  <a:pt x="1090372" y="383740"/>
                </a:lnTo>
                <a:lnTo>
                  <a:pt x="1084550" y="384797"/>
                </a:lnTo>
                <a:lnTo>
                  <a:pt x="1077668" y="386382"/>
                </a:lnTo>
                <a:lnTo>
                  <a:pt x="1071846" y="387439"/>
                </a:lnTo>
                <a:lnTo>
                  <a:pt x="1063906" y="387967"/>
                </a:lnTo>
                <a:lnTo>
                  <a:pt x="1057554" y="389024"/>
                </a:lnTo>
                <a:lnTo>
                  <a:pt x="1050673" y="389552"/>
                </a:lnTo>
                <a:lnTo>
                  <a:pt x="1043792" y="391137"/>
                </a:lnTo>
                <a:lnTo>
                  <a:pt x="1036381" y="391665"/>
                </a:lnTo>
                <a:lnTo>
                  <a:pt x="1029500" y="392194"/>
                </a:lnTo>
                <a:lnTo>
                  <a:pt x="1022089" y="392722"/>
                </a:lnTo>
                <a:lnTo>
                  <a:pt x="1015208" y="394307"/>
                </a:lnTo>
                <a:lnTo>
                  <a:pt x="1007268" y="394307"/>
                </a:lnTo>
                <a:lnTo>
                  <a:pt x="999328" y="394307"/>
                </a:lnTo>
                <a:lnTo>
                  <a:pt x="990859" y="393779"/>
                </a:lnTo>
                <a:lnTo>
                  <a:pt x="983449" y="393779"/>
                </a:lnTo>
                <a:lnTo>
                  <a:pt x="975509" y="392194"/>
                </a:lnTo>
                <a:lnTo>
                  <a:pt x="967569" y="391665"/>
                </a:lnTo>
                <a:lnTo>
                  <a:pt x="959100" y="391137"/>
                </a:lnTo>
                <a:lnTo>
                  <a:pt x="951689" y="390080"/>
                </a:lnTo>
                <a:lnTo>
                  <a:pt x="943749" y="387967"/>
                </a:lnTo>
                <a:lnTo>
                  <a:pt x="935280" y="386382"/>
                </a:lnTo>
                <a:lnTo>
                  <a:pt x="927340" y="384268"/>
                </a:lnTo>
                <a:lnTo>
                  <a:pt x="919401" y="382155"/>
                </a:lnTo>
                <a:lnTo>
                  <a:pt x="910931" y="379513"/>
                </a:lnTo>
                <a:lnTo>
                  <a:pt x="902991" y="377400"/>
                </a:lnTo>
                <a:lnTo>
                  <a:pt x="895052" y="374758"/>
                </a:lnTo>
                <a:lnTo>
                  <a:pt x="886582" y="372645"/>
                </a:lnTo>
                <a:lnTo>
                  <a:pt x="878643" y="369474"/>
                </a:lnTo>
                <a:lnTo>
                  <a:pt x="870703" y="365776"/>
                </a:lnTo>
                <a:lnTo>
                  <a:pt x="862234" y="362606"/>
                </a:lnTo>
                <a:lnTo>
                  <a:pt x="854294" y="359964"/>
                </a:lnTo>
                <a:lnTo>
                  <a:pt x="846354" y="356266"/>
                </a:lnTo>
                <a:lnTo>
                  <a:pt x="837885" y="353095"/>
                </a:lnTo>
                <a:lnTo>
                  <a:pt x="829945" y="349925"/>
                </a:lnTo>
                <a:lnTo>
                  <a:pt x="822534" y="346227"/>
                </a:lnTo>
                <a:lnTo>
                  <a:pt x="814594" y="342528"/>
                </a:lnTo>
                <a:lnTo>
                  <a:pt x="806125" y="338301"/>
                </a:lnTo>
                <a:lnTo>
                  <a:pt x="798715" y="334074"/>
                </a:lnTo>
                <a:lnTo>
                  <a:pt x="791304" y="330904"/>
                </a:lnTo>
                <a:lnTo>
                  <a:pt x="783894" y="326677"/>
                </a:lnTo>
                <a:lnTo>
                  <a:pt x="777012" y="322451"/>
                </a:lnTo>
                <a:lnTo>
                  <a:pt x="769602" y="318752"/>
                </a:lnTo>
                <a:lnTo>
                  <a:pt x="762721" y="315054"/>
                </a:lnTo>
                <a:lnTo>
                  <a:pt x="755310" y="311355"/>
                </a:lnTo>
                <a:lnTo>
                  <a:pt x="748429" y="307128"/>
                </a:lnTo>
                <a:lnTo>
                  <a:pt x="741018" y="302901"/>
                </a:lnTo>
                <a:lnTo>
                  <a:pt x="735196" y="299203"/>
                </a:lnTo>
                <a:lnTo>
                  <a:pt x="728315" y="294976"/>
                </a:lnTo>
                <a:lnTo>
                  <a:pt x="722492" y="290749"/>
                </a:lnTo>
                <a:lnTo>
                  <a:pt x="716140" y="287051"/>
                </a:lnTo>
                <a:lnTo>
                  <a:pt x="710318" y="282824"/>
                </a:lnTo>
                <a:lnTo>
                  <a:pt x="703966" y="278597"/>
                </a:lnTo>
                <a:lnTo>
                  <a:pt x="698143" y="274898"/>
                </a:lnTo>
                <a:lnTo>
                  <a:pt x="692321" y="271200"/>
                </a:lnTo>
                <a:lnTo>
                  <a:pt x="687557" y="268030"/>
                </a:lnTo>
                <a:lnTo>
                  <a:pt x="682264" y="263803"/>
                </a:lnTo>
                <a:lnTo>
                  <a:pt x="677500" y="261161"/>
                </a:lnTo>
                <a:lnTo>
                  <a:pt x="673794" y="257991"/>
                </a:lnTo>
                <a:lnTo>
                  <a:pt x="669560" y="255349"/>
                </a:lnTo>
                <a:lnTo>
                  <a:pt x="664796" y="251651"/>
                </a:lnTo>
                <a:lnTo>
                  <a:pt x="660561" y="249009"/>
                </a:lnTo>
                <a:lnTo>
                  <a:pt x="656856" y="245839"/>
                </a:lnTo>
                <a:lnTo>
                  <a:pt x="653680" y="243725"/>
                </a:lnTo>
                <a:lnTo>
                  <a:pt x="647328" y="238970"/>
                </a:lnTo>
                <a:lnTo>
                  <a:pt x="642564" y="235800"/>
                </a:lnTo>
                <a:lnTo>
                  <a:pt x="637800" y="231573"/>
                </a:lnTo>
                <a:lnTo>
                  <a:pt x="635154" y="229460"/>
                </a:lnTo>
                <a:lnTo>
                  <a:pt x="633566" y="228403"/>
                </a:lnTo>
                <a:lnTo>
                  <a:pt x="631448" y="226818"/>
                </a:lnTo>
                <a:lnTo>
                  <a:pt x="628802" y="224705"/>
                </a:lnTo>
                <a:lnTo>
                  <a:pt x="624038" y="221534"/>
                </a:lnTo>
                <a:lnTo>
                  <a:pt x="618745" y="217836"/>
                </a:lnTo>
                <a:lnTo>
                  <a:pt x="614510" y="215194"/>
                </a:lnTo>
                <a:lnTo>
                  <a:pt x="611334" y="213081"/>
                </a:lnTo>
                <a:lnTo>
                  <a:pt x="607100" y="210439"/>
                </a:lnTo>
                <a:lnTo>
                  <a:pt x="602336" y="207797"/>
                </a:lnTo>
                <a:lnTo>
                  <a:pt x="597572" y="204627"/>
                </a:lnTo>
                <a:lnTo>
                  <a:pt x="592808" y="201985"/>
                </a:lnTo>
                <a:lnTo>
                  <a:pt x="587514" y="198287"/>
                </a:lnTo>
                <a:lnTo>
                  <a:pt x="582221" y="195645"/>
                </a:lnTo>
                <a:lnTo>
                  <a:pt x="575340" y="191946"/>
                </a:lnTo>
                <a:lnTo>
                  <a:pt x="569517" y="188248"/>
                </a:lnTo>
                <a:lnTo>
                  <a:pt x="562636" y="185078"/>
                </a:lnTo>
                <a:lnTo>
                  <a:pt x="555755" y="182436"/>
                </a:lnTo>
                <a:lnTo>
                  <a:pt x="548345" y="178209"/>
                </a:lnTo>
                <a:lnTo>
                  <a:pt x="540934" y="175039"/>
                </a:lnTo>
                <a:lnTo>
                  <a:pt x="533523" y="171340"/>
                </a:lnTo>
                <a:lnTo>
                  <a:pt x="526113" y="168699"/>
                </a:lnTo>
                <a:lnTo>
                  <a:pt x="517114" y="164472"/>
                </a:lnTo>
                <a:lnTo>
                  <a:pt x="509175" y="161830"/>
                </a:lnTo>
                <a:lnTo>
                  <a:pt x="500176" y="158660"/>
                </a:lnTo>
                <a:lnTo>
                  <a:pt x="492236" y="156546"/>
                </a:lnTo>
                <a:lnTo>
                  <a:pt x="483238" y="153905"/>
                </a:lnTo>
                <a:lnTo>
                  <a:pt x="474239" y="151263"/>
                </a:lnTo>
                <a:lnTo>
                  <a:pt x="465770" y="149149"/>
                </a:lnTo>
                <a:lnTo>
                  <a:pt x="456772" y="147564"/>
                </a:lnTo>
                <a:lnTo>
                  <a:pt x="446714" y="145979"/>
                </a:lnTo>
                <a:lnTo>
                  <a:pt x="437187" y="143866"/>
                </a:lnTo>
                <a:lnTo>
                  <a:pt x="427659" y="141752"/>
                </a:lnTo>
                <a:lnTo>
                  <a:pt x="418131" y="141224"/>
                </a:lnTo>
                <a:lnTo>
                  <a:pt x="408074" y="139639"/>
                </a:lnTo>
                <a:lnTo>
                  <a:pt x="398546" y="139111"/>
                </a:lnTo>
                <a:lnTo>
                  <a:pt x="388489" y="139111"/>
                </a:lnTo>
                <a:lnTo>
                  <a:pt x="378961" y="139639"/>
                </a:lnTo>
                <a:lnTo>
                  <a:pt x="368904" y="139639"/>
                </a:lnTo>
                <a:lnTo>
                  <a:pt x="358847" y="141224"/>
                </a:lnTo>
                <a:lnTo>
                  <a:pt x="348790" y="142281"/>
                </a:lnTo>
                <a:lnTo>
                  <a:pt x="339262" y="144394"/>
                </a:lnTo>
                <a:lnTo>
                  <a:pt x="329205" y="146508"/>
                </a:lnTo>
                <a:lnTo>
                  <a:pt x="319677" y="149149"/>
                </a:lnTo>
                <a:lnTo>
                  <a:pt x="309090" y="151791"/>
                </a:lnTo>
                <a:lnTo>
                  <a:pt x="300092" y="156018"/>
                </a:lnTo>
                <a:lnTo>
                  <a:pt x="289505" y="159188"/>
                </a:lnTo>
                <a:lnTo>
                  <a:pt x="279448" y="163943"/>
                </a:lnTo>
                <a:lnTo>
                  <a:pt x="269920" y="168699"/>
                </a:lnTo>
                <a:lnTo>
                  <a:pt x="260392" y="175039"/>
                </a:lnTo>
                <a:lnTo>
                  <a:pt x="250335" y="180851"/>
                </a:lnTo>
                <a:lnTo>
                  <a:pt x="241866" y="187720"/>
                </a:lnTo>
                <a:lnTo>
                  <a:pt x="232338" y="195117"/>
                </a:lnTo>
                <a:lnTo>
                  <a:pt x="223340" y="204099"/>
                </a:lnTo>
                <a:lnTo>
                  <a:pt x="223024" y="204362"/>
                </a:lnTo>
                <a:lnTo>
                  <a:pt x="223308" y="205777"/>
                </a:lnTo>
                <a:lnTo>
                  <a:pt x="215900" y="212631"/>
                </a:lnTo>
                <a:lnTo>
                  <a:pt x="209020" y="219485"/>
                </a:lnTo>
                <a:lnTo>
                  <a:pt x="202141" y="226338"/>
                </a:lnTo>
                <a:lnTo>
                  <a:pt x="196320" y="233719"/>
                </a:lnTo>
                <a:lnTo>
                  <a:pt x="189441" y="240573"/>
                </a:lnTo>
                <a:lnTo>
                  <a:pt x="184150" y="247954"/>
                </a:lnTo>
                <a:lnTo>
                  <a:pt x="181725" y="250369"/>
                </a:lnTo>
                <a:lnTo>
                  <a:pt x="179406" y="253764"/>
                </a:lnTo>
                <a:lnTo>
                  <a:pt x="171466" y="266445"/>
                </a:lnTo>
                <a:lnTo>
                  <a:pt x="162997" y="279654"/>
                </a:lnTo>
                <a:lnTo>
                  <a:pt x="160634" y="284203"/>
                </a:lnTo>
                <a:lnTo>
                  <a:pt x="159808" y="287494"/>
                </a:lnTo>
                <a:lnTo>
                  <a:pt x="159279" y="291711"/>
                </a:lnTo>
                <a:lnTo>
                  <a:pt x="157691" y="294874"/>
                </a:lnTo>
                <a:lnTo>
                  <a:pt x="157162" y="299092"/>
                </a:lnTo>
                <a:lnTo>
                  <a:pt x="155575" y="302783"/>
                </a:lnTo>
                <a:lnTo>
                  <a:pt x="155575" y="307000"/>
                </a:lnTo>
                <a:lnTo>
                  <a:pt x="155045" y="311218"/>
                </a:lnTo>
                <a:lnTo>
                  <a:pt x="154516" y="314908"/>
                </a:lnTo>
                <a:lnTo>
                  <a:pt x="154516" y="319126"/>
                </a:lnTo>
                <a:lnTo>
                  <a:pt x="155045" y="323871"/>
                </a:lnTo>
                <a:lnTo>
                  <a:pt x="155045" y="330197"/>
                </a:lnTo>
                <a:lnTo>
                  <a:pt x="155045" y="336523"/>
                </a:lnTo>
                <a:lnTo>
                  <a:pt x="155575" y="342850"/>
                </a:lnTo>
                <a:lnTo>
                  <a:pt x="157162" y="349704"/>
                </a:lnTo>
                <a:lnTo>
                  <a:pt x="157691" y="354976"/>
                </a:lnTo>
                <a:lnTo>
                  <a:pt x="159279" y="360775"/>
                </a:lnTo>
                <a:lnTo>
                  <a:pt x="160866" y="366574"/>
                </a:lnTo>
                <a:lnTo>
                  <a:pt x="162983" y="371846"/>
                </a:lnTo>
                <a:lnTo>
                  <a:pt x="164570" y="376591"/>
                </a:lnTo>
                <a:lnTo>
                  <a:pt x="166687" y="381336"/>
                </a:lnTo>
                <a:lnTo>
                  <a:pt x="169333" y="385026"/>
                </a:lnTo>
                <a:lnTo>
                  <a:pt x="171979" y="389771"/>
                </a:lnTo>
                <a:lnTo>
                  <a:pt x="174095" y="393461"/>
                </a:lnTo>
                <a:lnTo>
                  <a:pt x="177270" y="397152"/>
                </a:lnTo>
                <a:lnTo>
                  <a:pt x="179916" y="400842"/>
                </a:lnTo>
                <a:lnTo>
                  <a:pt x="183620" y="404533"/>
                </a:lnTo>
                <a:lnTo>
                  <a:pt x="189441" y="410332"/>
                </a:lnTo>
                <a:lnTo>
                  <a:pt x="196320" y="416131"/>
                </a:lnTo>
                <a:lnTo>
                  <a:pt x="199495" y="418240"/>
                </a:lnTo>
                <a:lnTo>
                  <a:pt x="203200" y="420349"/>
                </a:lnTo>
                <a:lnTo>
                  <a:pt x="206904" y="422457"/>
                </a:lnTo>
                <a:lnTo>
                  <a:pt x="211137" y="425093"/>
                </a:lnTo>
                <a:lnTo>
                  <a:pt x="215370" y="426148"/>
                </a:lnTo>
                <a:lnTo>
                  <a:pt x="219075" y="428257"/>
                </a:lnTo>
                <a:lnTo>
                  <a:pt x="223308" y="429838"/>
                </a:lnTo>
                <a:lnTo>
                  <a:pt x="227541" y="431947"/>
                </a:lnTo>
                <a:lnTo>
                  <a:pt x="231245" y="432474"/>
                </a:lnTo>
                <a:lnTo>
                  <a:pt x="235479" y="433529"/>
                </a:lnTo>
                <a:lnTo>
                  <a:pt x="239712" y="435110"/>
                </a:lnTo>
                <a:lnTo>
                  <a:pt x="243416" y="436165"/>
                </a:lnTo>
                <a:lnTo>
                  <a:pt x="247121" y="436165"/>
                </a:lnTo>
                <a:lnTo>
                  <a:pt x="250825" y="437219"/>
                </a:lnTo>
                <a:lnTo>
                  <a:pt x="255058" y="437746"/>
                </a:lnTo>
                <a:lnTo>
                  <a:pt x="259291" y="438273"/>
                </a:lnTo>
                <a:lnTo>
                  <a:pt x="262996" y="438273"/>
                </a:lnTo>
                <a:lnTo>
                  <a:pt x="267229" y="439328"/>
                </a:lnTo>
                <a:lnTo>
                  <a:pt x="271462" y="439328"/>
                </a:lnTo>
                <a:lnTo>
                  <a:pt x="275166" y="439855"/>
                </a:lnTo>
                <a:lnTo>
                  <a:pt x="282046" y="439855"/>
                </a:lnTo>
                <a:lnTo>
                  <a:pt x="289454" y="439855"/>
                </a:lnTo>
                <a:lnTo>
                  <a:pt x="296333" y="439855"/>
                </a:lnTo>
                <a:lnTo>
                  <a:pt x="303212" y="439855"/>
                </a:lnTo>
                <a:lnTo>
                  <a:pt x="308504" y="438273"/>
                </a:lnTo>
                <a:lnTo>
                  <a:pt x="313796" y="438273"/>
                </a:lnTo>
                <a:lnTo>
                  <a:pt x="318029" y="437219"/>
                </a:lnTo>
                <a:lnTo>
                  <a:pt x="322791" y="437219"/>
                </a:lnTo>
                <a:lnTo>
                  <a:pt x="328083" y="436165"/>
                </a:lnTo>
                <a:lnTo>
                  <a:pt x="330200" y="436165"/>
                </a:lnTo>
                <a:lnTo>
                  <a:pt x="327025" y="435110"/>
                </a:lnTo>
                <a:lnTo>
                  <a:pt x="324379" y="433529"/>
                </a:lnTo>
                <a:lnTo>
                  <a:pt x="320146" y="431947"/>
                </a:lnTo>
                <a:lnTo>
                  <a:pt x="316971" y="429838"/>
                </a:lnTo>
                <a:lnTo>
                  <a:pt x="312737" y="426148"/>
                </a:lnTo>
                <a:lnTo>
                  <a:pt x="309033" y="423512"/>
                </a:lnTo>
                <a:lnTo>
                  <a:pt x="305329" y="419821"/>
                </a:lnTo>
                <a:lnTo>
                  <a:pt x="301625" y="415604"/>
                </a:lnTo>
                <a:lnTo>
                  <a:pt x="297921" y="410332"/>
                </a:lnTo>
                <a:lnTo>
                  <a:pt x="293687" y="405587"/>
                </a:lnTo>
                <a:lnTo>
                  <a:pt x="290512" y="399788"/>
                </a:lnTo>
                <a:lnTo>
                  <a:pt x="287866" y="394516"/>
                </a:lnTo>
                <a:lnTo>
                  <a:pt x="284691" y="388716"/>
                </a:lnTo>
                <a:lnTo>
                  <a:pt x="282046" y="382390"/>
                </a:lnTo>
                <a:lnTo>
                  <a:pt x="279929" y="376591"/>
                </a:lnTo>
                <a:lnTo>
                  <a:pt x="279400" y="370264"/>
                </a:lnTo>
                <a:lnTo>
                  <a:pt x="277283" y="362884"/>
                </a:lnTo>
                <a:lnTo>
                  <a:pt x="277283" y="357084"/>
                </a:lnTo>
                <a:lnTo>
                  <a:pt x="277283" y="349704"/>
                </a:lnTo>
                <a:lnTo>
                  <a:pt x="278871" y="343377"/>
                </a:lnTo>
                <a:lnTo>
                  <a:pt x="279929" y="336523"/>
                </a:lnTo>
                <a:lnTo>
                  <a:pt x="283104" y="330197"/>
                </a:lnTo>
                <a:lnTo>
                  <a:pt x="286279" y="323871"/>
                </a:lnTo>
                <a:lnTo>
                  <a:pt x="291041" y="318071"/>
                </a:lnTo>
                <a:lnTo>
                  <a:pt x="296333" y="311745"/>
                </a:lnTo>
                <a:lnTo>
                  <a:pt x="303212" y="305946"/>
                </a:lnTo>
                <a:lnTo>
                  <a:pt x="306387" y="302783"/>
                </a:lnTo>
                <a:lnTo>
                  <a:pt x="310621" y="300147"/>
                </a:lnTo>
                <a:lnTo>
                  <a:pt x="314854" y="297511"/>
                </a:lnTo>
                <a:lnTo>
                  <a:pt x="319616" y="295402"/>
                </a:lnTo>
                <a:lnTo>
                  <a:pt x="323321" y="292766"/>
                </a:lnTo>
                <a:lnTo>
                  <a:pt x="329141" y="290130"/>
                </a:lnTo>
                <a:lnTo>
                  <a:pt x="334962" y="288021"/>
                </a:lnTo>
                <a:lnTo>
                  <a:pt x="341312" y="285912"/>
                </a:lnTo>
                <a:lnTo>
                  <a:pt x="347133" y="284330"/>
                </a:lnTo>
                <a:lnTo>
                  <a:pt x="354012" y="282222"/>
                </a:lnTo>
                <a:lnTo>
                  <a:pt x="360891" y="280640"/>
                </a:lnTo>
                <a:lnTo>
                  <a:pt x="368829" y="279586"/>
                </a:lnTo>
                <a:lnTo>
                  <a:pt x="375708" y="277477"/>
                </a:lnTo>
                <a:lnTo>
                  <a:pt x="383116" y="275895"/>
                </a:lnTo>
                <a:lnTo>
                  <a:pt x="390525" y="274841"/>
                </a:lnTo>
                <a:lnTo>
                  <a:pt x="397933" y="274841"/>
                </a:lnTo>
                <a:lnTo>
                  <a:pt x="404812" y="274841"/>
                </a:lnTo>
                <a:lnTo>
                  <a:pt x="412750" y="274841"/>
                </a:lnTo>
                <a:lnTo>
                  <a:pt x="419629" y="274841"/>
                </a:lnTo>
                <a:lnTo>
                  <a:pt x="427567" y="275895"/>
                </a:lnTo>
                <a:lnTo>
                  <a:pt x="434446" y="275895"/>
                </a:lnTo>
                <a:lnTo>
                  <a:pt x="442383" y="277477"/>
                </a:lnTo>
                <a:lnTo>
                  <a:pt x="449262" y="278004"/>
                </a:lnTo>
                <a:lnTo>
                  <a:pt x="457729" y="280113"/>
                </a:lnTo>
                <a:lnTo>
                  <a:pt x="464079" y="281694"/>
                </a:lnTo>
                <a:lnTo>
                  <a:pt x="471487" y="283276"/>
                </a:lnTo>
                <a:lnTo>
                  <a:pt x="478896" y="285912"/>
                </a:lnTo>
                <a:lnTo>
                  <a:pt x="486833" y="289075"/>
                </a:lnTo>
                <a:lnTo>
                  <a:pt x="493183" y="290657"/>
                </a:lnTo>
                <a:lnTo>
                  <a:pt x="500062" y="293820"/>
                </a:lnTo>
                <a:lnTo>
                  <a:pt x="506942" y="296456"/>
                </a:lnTo>
                <a:lnTo>
                  <a:pt x="514350" y="299619"/>
                </a:lnTo>
                <a:lnTo>
                  <a:pt x="521229" y="302255"/>
                </a:lnTo>
                <a:lnTo>
                  <a:pt x="528108" y="305946"/>
                </a:lnTo>
                <a:lnTo>
                  <a:pt x="534458" y="309109"/>
                </a:lnTo>
                <a:lnTo>
                  <a:pt x="541867" y="313327"/>
                </a:lnTo>
                <a:lnTo>
                  <a:pt x="548217" y="316490"/>
                </a:lnTo>
                <a:lnTo>
                  <a:pt x="555096" y="319653"/>
                </a:lnTo>
                <a:lnTo>
                  <a:pt x="561446" y="323871"/>
                </a:lnTo>
                <a:lnTo>
                  <a:pt x="568325" y="328088"/>
                </a:lnTo>
                <a:lnTo>
                  <a:pt x="574675" y="331779"/>
                </a:lnTo>
                <a:lnTo>
                  <a:pt x="580496" y="335996"/>
                </a:lnTo>
                <a:lnTo>
                  <a:pt x="586846" y="340214"/>
                </a:lnTo>
                <a:lnTo>
                  <a:pt x="592667" y="343904"/>
                </a:lnTo>
                <a:lnTo>
                  <a:pt x="598487" y="348122"/>
                </a:lnTo>
                <a:lnTo>
                  <a:pt x="603779" y="352340"/>
                </a:lnTo>
                <a:lnTo>
                  <a:pt x="608542" y="356030"/>
                </a:lnTo>
                <a:lnTo>
                  <a:pt x="614363" y="360248"/>
                </a:lnTo>
                <a:lnTo>
                  <a:pt x="619125" y="364465"/>
                </a:lnTo>
                <a:lnTo>
                  <a:pt x="624417" y="368156"/>
                </a:lnTo>
                <a:lnTo>
                  <a:pt x="629179" y="372373"/>
                </a:lnTo>
                <a:lnTo>
                  <a:pt x="635000" y="376591"/>
                </a:lnTo>
                <a:lnTo>
                  <a:pt x="638704" y="379754"/>
                </a:lnTo>
                <a:lnTo>
                  <a:pt x="643467" y="383972"/>
                </a:lnTo>
                <a:lnTo>
                  <a:pt x="647700" y="387662"/>
                </a:lnTo>
                <a:lnTo>
                  <a:pt x="652463" y="391880"/>
                </a:lnTo>
                <a:lnTo>
                  <a:pt x="656696" y="395570"/>
                </a:lnTo>
                <a:lnTo>
                  <a:pt x="660400" y="398733"/>
                </a:lnTo>
                <a:lnTo>
                  <a:pt x="664633" y="401897"/>
                </a:lnTo>
                <a:lnTo>
                  <a:pt x="668867" y="406114"/>
                </a:lnTo>
                <a:lnTo>
                  <a:pt x="674688" y="411386"/>
                </a:lnTo>
                <a:lnTo>
                  <a:pt x="681038" y="417713"/>
                </a:lnTo>
                <a:lnTo>
                  <a:pt x="685800" y="422457"/>
                </a:lnTo>
                <a:lnTo>
                  <a:pt x="690033" y="427202"/>
                </a:lnTo>
                <a:lnTo>
                  <a:pt x="693738" y="430365"/>
                </a:lnTo>
                <a:lnTo>
                  <a:pt x="696383" y="433001"/>
                </a:lnTo>
                <a:lnTo>
                  <a:pt x="697971" y="434583"/>
                </a:lnTo>
                <a:lnTo>
                  <a:pt x="698500" y="435637"/>
                </a:lnTo>
                <a:lnTo>
                  <a:pt x="694267" y="433529"/>
                </a:lnTo>
                <a:lnTo>
                  <a:pt x="690033" y="431947"/>
                </a:lnTo>
                <a:lnTo>
                  <a:pt x="686329" y="429838"/>
                </a:lnTo>
                <a:lnTo>
                  <a:pt x="682625" y="428257"/>
                </a:lnTo>
                <a:lnTo>
                  <a:pt x="678921" y="426148"/>
                </a:lnTo>
                <a:lnTo>
                  <a:pt x="674688" y="425093"/>
                </a:lnTo>
                <a:lnTo>
                  <a:pt x="670454" y="423512"/>
                </a:lnTo>
                <a:lnTo>
                  <a:pt x="667279" y="422985"/>
                </a:lnTo>
                <a:lnTo>
                  <a:pt x="663046" y="420876"/>
                </a:lnTo>
                <a:lnTo>
                  <a:pt x="659342" y="420349"/>
                </a:lnTo>
                <a:lnTo>
                  <a:pt x="655108" y="418240"/>
                </a:lnTo>
                <a:lnTo>
                  <a:pt x="650875" y="417713"/>
                </a:lnTo>
                <a:lnTo>
                  <a:pt x="647171" y="416131"/>
                </a:lnTo>
                <a:lnTo>
                  <a:pt x="642938" y="415604"/>
                </a:lnTo>
                <a:lnTo>
                  <a:pt x="638704" y="414022"/>
                </a:lnTo>
                <a:lnTo>
                  <a:pt x="635000" y="414022"/>
                </a:lnTo>
                <a:lnTo>
                  <a:pt x="630767" y="412968"/>
                </a:lnTo>
                <a:lnTo>
                  <a:pt x="626004" y="411913"/>
                </a:lnTo>
                <a:lnTo>
                  <a:pt x="621242" y="410859"/>
                </a:lnTo>
                <a:lnTo>
                  <a:pt x="618067" y="410332"/>
                </a:lnTo>
                <a:lnTo>
                  <a:pt x="612246" y="409277"/>
                </a:lnTo>
                <a:lnTo>
                  <a:pt x="608542" y="408750"/>
                </a:lnTo>
                <a:lnTo>
                  <a:pt x="604838" y="408223"/>
                </a:lnTo>
                <a:lnTo>
                  <a:pt x="601133" y="408223"/>
                </a:lnTo>
                <a:lnTo>
                  <a:pt x="596371" y="407696"/>
                </a:lnTo>
                <a:lnTo>
                  <a:pt x="591608" y="407696"/>
                </a:lnTo>
                <a:lnTo>
                  <a:pt x="587375" y="406641"/>
                </a:lnTo>
                <a:lnTo>
                  <a:pt x="583142" y="406641"/>
                </a:lnTo>
                <a:lnTo>
                  <a:pt x="578379" y="406641"/>
                </a:lnTo>
                <a:lnTo>
                  <a:pt x="574146" y="406641"/>
                </a:lnTo>
                <a:lnTo>
                  <a:pt x="569912" y="406641"/>
                </a:lnTo>
                <a:lnTo>
                  <a:pt x="565679" y="406641"/>
                </a:lnTo>
                <a:lnTo>
                  <a:pt x="560917" y="406641"/>
                </a:lnTo>
                <a:lnTo>
                  <a:pt x="556154" y="406641"/>
                </a:lnTo>
                <a:lnTo>
                  <a:pt x="551392" y="406641"/>
                </a:lnTo>
                <a:lnTo>
                  <a:pt x="547687" y="406641"/>
                </a:lnTo>
                <a:lnTo>
                  <a:pt x="542925" y="406641"/>
                </a:lnTo>
                <a:lnTo>
                  <a:pt x="538162" y="406641"/>
                </a:lnTo>
                <a:lnTo>
                  <a:pt x="533929" y="407696"/>
                </a:lnTo>
                <a:lnTo>
                  <a:pt x="529696" y="408223"/>
                </a:lnTo>
                <a:lnTo>
                  <a:pt x="524933" y="408223"/>
                </a:lnTo>
                <a:lnTo>
                  <a:pt x="520171" y="408750"/>
                </a:lnTo>
                <a:lnTo>
                  <a:pt x="515937" y="409277"/>
                </a:lnTo>
                <a:lnTo>
                  <a:pt x="511704" y="410332"/>
                </a:lnTo>
                <a:lnTo>
                  <a:pt x="506942" y="410332"/>
                </a:lnTo>
                <a:lnTo>
                  <a:pt x="502179" y="411386"/>
                </a:lnTo>
                <a:lnTo>
                  <a:pt x="497946" y="411913"/>
                </a:lnTo>
                <a:lnTo>
                  <a:pt x="494242" y="413495"/>
                </a:lnTo>
                <a:lnTo>
                  <a:pt x="489479" y="414022"/>
                </a:lnTo>
                <a:lnTo>
                  <a:pt x="484717" y="415604"/>
                </a:lnTo>
                <a:lnTo>
                  <a:pt x="479954" y="416131"/>
                </a:lnTo>
                <a:lnTo>
                  <a:pt x="475721" y="417713"/>
                </a:lnTo>
                <a:lnTo>
                  <a:pt x="470958" y="418240"/>
                </a:lnTo>
                <a:lnTo>
                  <a:pt x="466725" y="419821"/>
                </a:lnTo>
                <a:lnTo>
                  <a:pt x="461962" y="420876"/>
                </a:lnTo>
                <a:lnTo>
                  <a:pt x="458258" y="422985"/>
                </a:lnTo>
                <a:lnTo>
                  <a:pt x="453496" y="424039"/>
                </a:lnTo>
                <a:lnTo>
                  <a:pt x="449262" y="425621"/>
                </a:lnTo>
                <a:lnTo>
                  <a:pt x="445558" y="427202"/>
                </a:lnTo>
                <a:lnTo>
                  <a:pt x="441325" y="428784"/>
                </a:lnTo>
                <a:lnTo>
                  <a:pt x="437092" y="430365"/>
                </a:lnTo>
                <a:lnTo>
                  <a:pt x="432858" y="432474"/>
                </a:lnTo>
                <a:lnTo>
                  <a:pt x="429154" y="434583"/>
                </a:lnTo>
                <a:lnTo>
                  <a:pt x="425205" y="436059"/>
                </a:lnTo>
                <a:lnTo>
                  <a:pt x="425450" y="436962"/>
                </a:lnTo>
                <a:lnTo>
                  <a:pt x="405539" y="446087"/>
                </a:lnTo>
                <a:lnTo>
                  <a:pt x="404656" y="445430"/>
                </a:lnTo>
                <a:lnTo>
                  <a:pt x="400579" y="447236"/>
                </a:lnTo>
                <a:lnTo>
                  <a:pt x="395816" y="449345"/>
                </a:lnTo>
                <a:lnTo>
                  <a:pt x="391054" y="451454"/>
                </a:lnTo>
                <a:lnTo>
                  <a:pt x="386291" y="453035"/>
                </a:lnTo>
                <a:lnTo>
                  <a:pt x="381000" y="454617"/>
                </a:lnTo>
                <a:lnTo>
                  <a:pt x="376237" y="456726"/>
                </a:lnTo>
                <a:lnTo>
                  <a:pt x="370946" y="458834"/>
                </a:lnTo>
                <a:lnTo>
                  <a:pt x="366183" y="460943"/>
                </a:lnTo>
                <a:lnTo>
                  <a:pt x="359833" y="461470"/>
                </a:lnTo>
                <a:lnTo>
                  <a:pt x="354541" y="463579"/>
                </a:lnTo>
                <a:lnTo>
                  <a:pt x="349250" y="464106"/>
                </a:lnTo>
                <a:lnTo>
                  <a:pt x="343958" y="466215"/>
                </a:lnTo>
                <a:lnTo>
                  <a:pt x="337608" y="466742"/>
                </a:lnTo>
                <a:lnTo>
                  <a:pt x="332316" y="468324"/>
                </a:lnTo>
                <a:lnTo>
                  <a:pt x="327025" y="468851"/>
                </a:lnTo>
                <a:lnTo>
                  <a:pt x="321204" y="469906"/>
                </a:lnTo>
                <a:lnTo>
                  <a:pt x="315383" y="469906"/>
                </a:lnTo>
                <a:lnTo>
                  <a:pt x="309033" y="470960"/>
                </a:lnTo>
                <a:lnTo>
                  <a:pt x="303212" y="470960"/>
                </a:lnTo>
                <a:lnTo>
                  <a:pt x="296862" y="471487"/>
                </a:lnTo>
                <a:lnTo>
                  <a:pt x="291041" y="471487"/>
                </a:lnTo>
                <a:lnTo>
                  <a:pt x="284691" y="471487"/>
                </a:lnTo>
                <a:lnTo>
                  <a:pt x="278871" y="471487"/>
                </a:lnTo>
                <a:lnTo>
                  <a:pt x="273579" y="471487"/>
                </a:lnTo>
                <a:lnTo>
                  <a:pt x="267229" y="470960"/>
                </a:lnTo>
                <a:lnTo>
                  <a:pt x="261408" y="469906"/>
                </a:lnTo>
                <a:lnTo>
                  <a:pt x="255058" y="469378"/>
                </a:lnTo>
                <a:lnTo>
                  <a:pt x="249766" y="468851"/>
                </a:lnTo>
                <a:lnTo>
                  <a:pt x="243416" y="467270"/>
                </a:lnTo>
                <a:lnTo>
                  <a:pt x="237596" y="466742"/>
                </a:lnTo>
                <a:lnTo>
                  <a:pt x="232304" y="465161"/>
                </a:lnTo>
                <a:lnTo>
                  <a:pt x="226483" y="464634"/>
                </a:lnTo>
                <a:lnTo>
                  <a:pt x="220662" y="462525"/>
                </a:lnTo>
                <a:lnTo>
                  <a:pt x="214312" y="460943"/>
                </a:lnTo>
                <a:lnTo>
                  <a:pt x="209020" y="458834"/>
                </a:lnTo>
                <a:lnTo>
                  <a:pt x="203729" y="456726"/>
                </a:lnTo>
                <a:lnTo>
                  <a:pt x="198437" y="454090"/>
                </a:lnTo>
                <a:lnTo>
                  <a:pt x="193675" y="451981"/>
                </a:lnTo>
                <a:lnTo>
                  <a:pt x="188383" y="449345"/>
                </a:lnTo>
                <a:lnTo>
                  <a:pt x="183620" y="447236"/>
                </a:lnTo>
                <a:lnTo>
                  <a:pt x="177800" y="444073"/>
                </a:lnTo>
                <a:lnTo>
                  <a:pt x="173037" y="440382"/>
                </a:lnTo>
                <a:lnTo>
                  <a:pt x="168275" y="437219"/>
                </a:lnTo>
                <a:lnTo>
                  <a:pt x="164570" y="433529"/>
                </a:lnTo>
                <a:lnTo>
                  <a:pt x="159808" y="429838"/>
                </a:lnTo>
                <a:lnTo>
                  <a:pt x="155575" y="425621"/>
                </a:lnTo>
                <a:lnTo>
                  <a:pt x="151341" y="421403"/>
                </a:lnTo>
                <a:lnTo>
                  <a:pt x="148166" y="418240"/>
                </a:lnTo>
                <a:lnTo>
                  <a:pt x="143933" y="413495"/>
                </a:lnTo>
                <a:lnTo>
                  <a:pt x="140229" y="408750"/>
                </a:lnTo>
                <a:lnTo>
                  <a:pt x="136525" y="403478"/>
                </a:lnTo>
                <a:lnTo>
                  <a:pt x="133879" y="398733"/>
                </a:lnTo>
                <a:lnTo>
                  <a:pt x="131233" y="393461"/>
                </a:lnTo>
                <a:lnTo>
                  <a:pt x="128587" y="387662"/>
                </a:lnTo>
                <a:lnTo>
                  <a:pt x="126470" y="382390"/>
                </a:lnTo>
                <a:lnTo>
                  <a:pt x="124354" y="377118"/>
                </a:lnTo>
                <a:lnTo>
                  <a:pt x="122237" y="370264"/>
                </a:lnTo>
                <a:lnTo>
                  <a:pt x="120650" y="364465"/>
                </a:lnTo>
                <a:lnTo>
                  <a:pt x="119062" y="357612"/>
                </a:lnTo>
                <a:lnTo>
                  <a:pt x="118533" y="350758"/>
                </a:lnTo>
                <a:lnTo>
                  <a:pt x="116945" y="343377"/>
                </a:lnTo>
                <a:lnTo>
                  <a:pt x="116416" y="336523"/>
                </a:lnTo>
                <a:lnTo>
                  <a:pt x="116416" y="329143"/>
                </a:lnTo>
                <a:lnTo>
                  <a:pt x="116416" y="322289"/>
                </a:lnTo>
                <a:lnTo>
                  <a:pt x="115887" y="318071"/>
                </a:lnTo>
                <a:lnTo>
                  <a:pt x="115887" y="313327"/>
                </a:lnTo>
                <a:lnTo>
                  <a:pt x="116416" y="308582"/>
                </a:lnTo>
                <a:lnTo>
                  <a:pt x="116945" y="304364"/>
                </a:lnTo>
                <a:lnTo>
                  <a:pt x="116945" y="299619"/>
                </a:lnTo>
                <a:lnTo>
                  <a:pt x="117898" y="297089"/>
                </a:lnTo>
                <a:lnTo>
                  <a:pt x="117475" y="297089"/>
                </a:lnTo>
                <a:lnTo>
                  <a:pt x="117475" y="295504"/>
                </a:lnTo>
                <a:lnTo>
                  <a:pt x="118534" y="292334"/>
                </a:lnTo>
                <a:lnTo>
                  <a:pt x="119007" y="291154"/>
                </a:lnTo>
                <a:lnTo>
                  <a:pt x="119062" y="290657"/>
                </a:lnTo>
                <a:lnTo>
                  <a:pt x="120650" y="286966"/>
                </a:lnTo>
                <a:lnTo>
                  <a:pt x="121179" y="282222"/>
                </a:lnTo>
                <a:lnTo>
                  <a:pt x="122237" y="277477"/>
                </a:lnTo>
                <a:lnTo>
                  <a:pt x="124354" y="272732"/>
                </a:lnTo>
                <a:lnTo>
                  <a:pt x="126470" y="268514"/>
                </a:lnTo>
                <a:lnTo>
                  <a:pt x="128587" y="263770"/>
                </a:lnTo>
                <a:lnTo>
                  <a:pt x="130704" y="259025"/>
                </a:lnTo>
                <a:lnTo>
                  <a:pt x="132820" y="254280"/>
                </a:lnTo>
                <a:lnTo>
                  <a:pt x="135466" y="250590"/>
                </a:lnTo>
                <a:lnTo>
                  <a:pt x="137583" y="245845"/>
                </a:lnTo>
                <a:lnTo>
                  <a:pt x="139170" y="241100"/>
                </a:lnTo>
                <a:lnTo>
                  <a:pt x="142345" y="236355"/>
                </a:lnTo>
                <a:lnTo>
                  <a:pt x="144991" y="232137"/>
                </a:lnTo>
                <a:lnTo>
                  <a:pt x="146579" y="228447"/>
                </a:lnTo>
                <a:lnTo>
                  <a:pt x="150283" y="224229"/>
                </a:lnTo>
                <a:lnTo>
                  <a:pt x="152929" y="220012"/>
                </a:lnTo>
                <a:lnTo>
                  <a:pt x="156104" y="216321"/>
                </a:lnTo>
                <a:lnTo>
                  <a:pt x="159279" y="212104"/>
                </a:lnTo>
                <a:lnTo>
                  <a:pt x="162454" y="207886"/>
                </a:lnTo>
                <a:lnTo>
                  <a:pt x="165629" y="204196"/>
                </a:lnTo>
                <a:lnTo>
                  <a:pt x="169333" y="200505"/>
                </a:lnTo>
                <a:lnTo>
                  <a:pt x="172508" y="196288"/>
                </a:lnTo>
                <a:lnTo>
                  <a:pt x="175683" y="193124"/>
                </a:lnTo>
                <a:lnTo>
                  <a:pt x="178834" y="190770"/>
                </a:lnTo>
                <a:lnTo>
                  <a:pt x="181523" y="187191"/>
                </a:lnTo>
                <a:lnTo>
                  <a:pt x="187346" y="180851"/>
                </a:lnTo>
                <a:lnTo>
                  <a:pt x="193698" y="175039"/>
                </a:lnTo>
                <a:lnTo>
                  <a:pt x="200579" y="168699"/>
                </a:lnTo>
                <a:lnTo>
                  <a:pt x="206401" y="162887"/>
                </a:lnTo>
                <a:lnTo>
                  <a:pt x="213812" y="156546"/>
                </a:lnTo>
                <a:lnTo>
                  <a:pt x="221223" y="150735"/>
                </a:lnTo>
                <a:lnTo>
                  <a:pt x="229692" y="145979"/>
                </a:lnTo>
                <a:lnTo>
                  <a:pt x="237102" y="139639"/>
                </a:lnTo>
                <a:lnTo>
                  <a:pt x="245042" y="134884"/>
                </a:lnTo>
                <a:lnTo>
                  <a:pt x="254041" y="129600"/>
                </a:lnTo>
                <a:lnTo>
                  <a:pt x="262510" y="125373"/>
                </a:lnTo>
                <a:lnTo>
                  <a:pt x="271508" y="120618"/>
                </a:lnTo>
                <a:lnTo>
                  <a:pt x="281565" y="116920"/>
                </a:lnTo>
                <a:lnTo>
                  <a:pt x="291623" y="113221"/>
                </a:lnTo>
                <a:lnTo>
                  <a:pt x="302738" y="110579"/>
                </a:lnTo>
                <a:lnTo>
                  <a:pt x="312796" y="107409"/>
                </a:lnTo>
                <a:lnTo>
                  <a:pt x="323382" y="105296"/>
                </a:lnTo>
                <a:lnTo>
                  <a:pt x="335027" y="102654"/>
                </a:lnTo>
                <a:lnTo>
                  <a:pt x="347202" y="102126"/>
                </a:lnTo>
                <a:lnTo>
                  <a:pt x="358847" y="100012"/>
                </a:lnTo>
                <a:lnTo>
                  <a:pt x="371550" y="100012"/>
                </a:lnTo>
                <a:lnTo>
                  <a:pt x="384254" y="100012"/>
                </a:lnTo>
                <a:lnTo>
                  <a:pt x="398546" y="101069"/>
                </a:lnTo>
                <a:lnTo>
                  <a:pt x="411779" y="101069"/>
                </a:lnTo>
                <a:lnTo>
                  <a:pt x="416955" y="101864"/>
                </a:lnTo>
                <a:lnTo>
                  <a:pt x="416825" y="101753"/>
                </a:lnTo>
                <a:lnTo>
                  <a:pt x="410511" y="95430"/>
                </a:lnTo>
                <a:lnTo>
                  <a:pt x="405249" y="89635"/>
                </a:lnTo>
                <a:lnTo>
                  <a:pt x="401040" y="84893"/>
                </a:lnTo>
                <a:lnTo>
                  <a:pt x="398409" y="80151"/>
                </a:lnTo>
                <a:lnTo>
                  <a:pt x="395251" y="74356"/>
                </a:lnTo>
                <a:lnTo>
                  <a:pt x="393147" y="69614"/>
                </a:lnTo>
                <a:lnTo>
                  <a:pt x="391042" y="63819"/>
                </a:lnTo>
                <a:lnTo>
                  <a:pt x="389989" y="58550"/>
                </a:lnTo>
                <a:lnTo>
                  <a:pt x="388937" y="52228"/>
                </a:lnTo>
                <a:lnTo>
                  <a:pt x="389989" y="46959"/>
                </a:lnTo>
                <a:lnTo>
                  <a:pt x="390516" y="40110"/>
                </a:lnTo>
                <a:lnTo>
                  <a:pt x="392620" y="34842"/>
                </a:lnTo>
                <a:lnTo>
                  <a:pt x="394725" y="30100"/>
                </a:lnTo>
                <a:lnTo>
                  <a:pt x="397882" y="26939"/>
                </a:lnTo>
                <a:lnTo>
                  <a:pt x="401040" y="23251"/>
                </a:lnTo>
                <a:lnTo>
                  <a:pt x="405249" y="21143"/>
                </a:lnTo>
                <a:lnTo>
                  <a:pt x="409985" y="19563"/>
                </a:lnTo>
                <a:lnTo>
                  <a:pt x="414721" y="18509"/>
                </a:lnTo>
                <a:lnTo>
                  <a:pt x="418930" y="16928"/>
                </a:lnTo>
                <a:lnTo>
                  <a:pt x="422614" y="15875"/>
                </a:lnTo>
                <a:lnTo>
                  <a:pt x="426297" y="15875"/>
                </a:lnTo>
                <a:lnTo>
                  <a:pt x="429980" y="15875"/>
                </a:lnTo>
                <a:lnTo>
                  <a:pt x="434716" y="15875"/>
                </a:lnTo>
                <a:lnTo>
                  <a:pt x="437347" y="16928"/>
                </a:lnTo>
                <a:lnTo>
                  <a:pt x="434190" y="21143"/>
                </a:lnTo>
                <a:lnTo>
                  <a:pt x="432085" y="26939"/>
                </a:lnTo>
                <a:lnTo>
                  <a:pt x="429980" y="32207"/>
                </a:lnTo>
                <a:lnTo>
                  <a:pt x="429454" y="37476"/>
                </a:lnTo>
                <a:lnTo>
                  <a:pt x="428928" y="42218"/>
                </a:lnTo>
                <a:lnTo>
                  <a:pt x="428928" y="48540"/>
                </a:lnTo>
                <a:lnTo>
                  <a:pt x="428928" y="53282"/>
                </a:lnTo>
                <a:lnTo>
                  <a:pt x="429980" y="59077"/>
                </a:lnTo>
                <a:lnTo>
                  <a:pt x="431033" y="63819"/>
                </a:lnTo>
                <a:lnTo>
                  <a:pt x="432085" y="69087"/>
                </a:lnTo>
                <a:lnTo>
                  <a:pt x="434190" y="73829"/>
                </a:lnTo>
                <a:lnTo>
                  <a:pt x="436821" y="79097"/>
                </a:lnTo>
                <a:lnTo>
                  <a:pt x="438926" y="83312"/>
                </a:lnTo>
                <a:lnTo>
                  <a:pt x="441557" y="88054"/>
                </a:lnTo>
                <a:lnTo>
                  <a:pt x="444188" y="92796"/>
                </a:lnTo>
                <a:lnTo>
                  <a:pt x="447871" y="97537"/>
                </a:lnTo>
                <a:lnTo>
                  <a:pt x="449450" y="100699"/>
                </a:lnTo>
                <a:lnTo>
                  <a:pt x="453133" y="104914"/>
                </a:lnTo>
                <a:lnTo>
                  <a:pt x="455764" y="109129"/>
                </a:lnTo>
                <a:lnTo>
                  <a:pt x="456192" y="109629"/>
                </a:lnTo>
                <a:lnTo>
                  <a:pt x="470005" y="112693"/>
                </a:lnTo>
                <a:lnTo>
                  <a:pt x="485884" y="117448"/>
                </a:lnTo>
                <a:lnTo>
                  <a:pt x="502293" y="122203"/>
                </a:lnTo>
                <a:lnTo>
                  <a:pt x="519232" y="129072"/>
                </a:lnTo>
                <a:lnTo>
                  <a:pt x="535641" y="134884"/>
                </a:lnTo>
                <a:lnTo>
                  <a:pt x="553638" y="142281"/>
                </a:lnTo>
                <a:lnTo>
                  <a:pt x="571105" y="150735"/>
                </a:lnTo>
                <a:lnTo>
                  <a:pt x="589632" y="160773"/>
                </a:lnTo>
                <a:lnTo>
                  <a:pt x="608688" y="170284"/>
                </a:lnTo>
                <a:lnTo>
                  <a:pt x="627743" y="181379"/>
                </a:lnTo>
                <a:lnTo>
                  <a:pt x="647328" y="193003"/>
                </a:lnTo>
                <a:lnTo>
                  <a:pt x="667972" y="206740"/>
                </a:lnTo>
                <a:lnTo>
                  <a:pt x="682793" y="217308"/>
                </a:lnTo>
                <a:lnTo>
                  <a:pt x="698143" y="228403"/>
                </a:lnTo>
                <a:lnTo>
                  <a:pt x="711906" y="238442"/>
                </a:lnTo>
                <a:lnTo>
                  <a:pt x="727256" y="248481"/>
                </a:lnTo>
                <a:lnTo>
                  <a:pt x="740489" y="257463"/>
                </a:lnTo>
                <a:lnTo>
                  <a:pt x="754781" y="266445"/>
                </a:lnTo>
                <a:lnTo>
                  <a:pt x="768543" y="274898"/>
                </a:lnTo>
                <a:lnTo>
                  <a:pt x="770221" y="275929"/>
                </a:lnTo>
                <a:lnTo>
                  <a:pt x="769397" y="272637"/>
                </a:lnTo>
                <a:lnTo>
                  <a:pt x="767811" y="269469"/>
                </a:lnTo>
                <a:lnTo>
                  <a:pt x="765696" y="264716"/>
                </a:lnTo>
                <a:lnTo>
                  <a:pt x="764110" y="260491"/>
                </a:lnTo>
                <a:lnTo>
                  <a:pt x="762524" y="256794"/>
                </a:lnTo>
                <a:lnTo>
                  <a:pt x="761995" y="252569"/>
                </a:lnTo>
                <a:lnTo>
                  <a:pt x="760409" y="248345"/>
                </a:lnTo>
                <a:lnTo>
                  <a:pt x="759881" y="244648"/>
                </a:lnTo>
                <a:lnTo>
                  <a:pt x="758295" y="240423"/>
                </a:lnTo>
                <a:lnTo>
                  <a:pt x="758295" y="236198"/>
                </a:lnTo>
                <a:lnTo>
                  <a:pt x="757766" y="231445"/>
                </a:lnTo>
                <a:lnTo>
                  <a:pt x="757237" y="227749"/>
                </a:lnTo>
                <a:lnTo>
                  <a:pt x="757237" y="223524"/>
                </a:lnTo>
                <a:lnTo>
                  <a:pt x="757237" y="219299"/>
                </a:lnTo>
                <a:lnTo>
                  <a:pt x="757237" y="215602"/>
                </a:lnTo>
                <a:lnTo>
                  <a:pt x="757237" y="211378"/>
                </a:lnTo>
                <a:lnTo>
                  <a:pt x="757766" y="207153"/>
                </a:lnTo>
                <a:lnTo>
                  <a:pt x="758295" y="203456"/>
                </a:lnTo>
                <a:lnTo>
                  <a:pt x="758295" y="195006"/>
                </a:lnTo>
                <a:lnTo>
                  <a:pt x="759881" y="188141"/>
                </a:lnTo>
                <a:lnTo>
                  <a:pt x="760409" y="181804"/>
                </a:lnTo>
                <a:lnTo>
                  <a:pt x="761995" y="175467"/>
                </a:lnTo>
                <a:lnTo>
                  <a:pt x="763053" y="169658"/>
                </a:lnTo>
                <a:lnTo>
                  <a:pt x="765167" y="163320"/>
                </a:lnTo>
                <a:lnTo>
                  <a:pt x="767282" y="157511"/>
                </a:lnTo>
                <a:lnTo>
                  <a:pt x="769926" y="152758"/>
                </a:lnTo>
                <a:lnTo>
                  <a:pt x="772040" y="146421"/>
                </a:lnTo>
                <a:lnTo>
                  <a:pt x="774684" y="141668"/>
                </a:lnTo>
                <a:lnTo>
                  <a:pt x="777327" y="136387"/>
                </a:lnTo>
                <a:lnTo>
                  <a:pt x="781028" y="131634"/>
                </a:lnTo>
                <a:lnTo>
                  <a:pt x="783672" y="126881"/>
                </a:lnTo>
                <a:lnTo>
                  <a:pt x="786844" y="122657"/>
                </a:lnTo>
                <a:lnTo>
                  <a:pt x="790016" y="118960"/>
                </a:lnTo>
                <a:lnTo>
                  <a:pt x="790575" y="118471"/>
                </a:lnTo>
                <a:lnTo>
                  <a:pt x="790575" y="118014"/>
                </a:lnTo>
                <a:lnTo>
                  <a:pt x="793251" y="115916"/>
                </a:lnTo>
                <a:lnTo>
                  <a:pt x="796998" y="111720"/>
                </a:lnTo>
                <a:lnTo>
                  <a:pt x="799407" y="109622"/>
                </a:lnTo>
                <a:lnTo>
                  <a:pt x="801118" y="107342"/>
                </a:lnTo>
                <a:lnTo>
                  <a:pt x="802991" y="105939"/>
                </a:lnTo>
                <a:lnTo>
                  <a:pt x="806096" y="101755"/>
                </a:lnTo>
                <a:lnTo>
                  <a:pt x="812519" y="95460"/>
                </a:lnTo>
                <a:lnTo>
                  <a:pt x="815195" y="91788"/>
                </a:lnTo>
                <a:lnTo>
                  <a:pt x="818406" y="88117"/>
                </a:lnTo>
                <a:lnTo>
                  <a:pt x="822153" y="84445"/>
                </a:lnTo>
                <a:lnTo>
                  <a:pt x="825364" y="80774"/>
                </a:lnTo>
                <a:lnTo>
                  <a:pt x="827505" y="76053"/>
                </a:lnTo>
                <a:lnTo>
                  <a:pt x="830181" y="71333"/>
                </a:lnTo>
                <a:lnTo>
                  <a:pt x="832857" y="66612"/>
                </a:lnTo>
                <a:lnTo>
                  <a:pt x="835533" y="61892"/>
                </a:lnTo>
                <a:lnTo>
                  <a:pt x="837139" y="56646"/>
                </a:lnTo>
                <a:lnTo>
                  <a:pt x="839280" y="51926"/>
                </a:lnTo>
                <a:lnTo>
                  <a:pt x="840350" y="47205"/>
                </a:lnTo>
                <a:lnTo>
                  <a:pt x="842491" y="42485"/>
                </a:lnTo>
                <a:lnTo>
                  <a:pt x="842491" y="36715"/>
                </a:lnTo>
                <a:lnTo>
                  <a:pt x="843562" y="31995"/>
                </a:lnTo>
                <a:lnTo>
                  <a:pt x="843562" y="25701"/>
                </a:lnTo>
                <a:lnTo>
                  <a:pt x="843562" y="20980"/>
                </a:lnTo>
                <a:lnTo>
                  <a:pt x="841956" y="15735"/>
                </a:lnTo>
                <a:lnTo>
                  <a:pt x="840350" y="10490"/>
                </a:lnTo>
                <a:lnTo>
                  <a:pt x="837674" y="5245"/>
                </a:lnTo>
                <a:lnTo>
                  <a:pt x="835533" y="524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5"/>
          <p:cNvSpPr>
            <a:spLocks/>
          </p:cNvSpPr>
          <p:nvPr/>
        </p:nvSpPr>
        <p:spPr bwMode="auto">
          <a:xfrm flipH="1" flipV="1">
            <a:off x="1905000" y="1412776"/>
            <a:ext cx="1828800" cy="405924"/>
          </a:xfrm>
          <a:custGeom>
            <a:avLst/>
            <a:gdLst/>
            <a:ahLst/>
            <a:cxnLst/>
            <a:rect l="l" t="t" r="r" b="b"/>
            <a:pathLst>
              <a:path w="2038350" h="542924">
                <a:moveTo>
                  <a:pt x="1018646" y="450849"/>
                </a:moveTo>
                <a:lnTo>
                  <a:pt x="1022350" y="450849"/>
                </a:lnTo>
                <a:lnTo>
                  <a:pt x="1027113" y="450849"/>
                </a:lnTo>
                <a:lnTo>
                  <a:pt x="1031346" y="450849"/>
                </a:lnTo>
                <a:lnTo>
                  <a:pt x="1036109" y="452419"/>
                </a:lnTo>
                <a:lnTo>
                  <a:pt x="1040871" y="453465"/>
                </a:lnTo>
                <a:lnTo>
                  <a:pt x="1045634" y="456081"/>
                </a:lnTo>
                <a:lnTo>
                  <a:pt x="1048809" y="458173"/>
                </a:lnTo>
                <a:lnTo>
                  <a:pt x="1053042" y="460266"/>
                </a:lnTo>
                <a:lnTo>
                  <a:pt x="1056217" y="462882"/>
                </a:lnTo>
                <a:lnTo>
                  <a:pt x="1059921" y="467067"/>
                </a:lnTo>
                <a:lnTo>
                  <a:pt x="1062567" y="470206"/>
                </a:lnTo>
                <a:lnTo>
                  <a:pt x="1065213" y="474391"/>
                </a:lnTo>
                <a:lnTo>
                  <a:pt x="1067330" y="478053"/>
                </a:lnTo>
                <a:lnTo>
                  <a:pt x="1069446" y="482238"/>
                </a:lnTo>
                <a:lnTo>
                  <a:pt x="1069976" y="486424"/>
                </a:lnTo>
                <a:lnTo>
                  <a:pt x="1070505" y="490086"/>
                </a:lnTo>
                <a:lnTo>
                  <a:pt x="1070505" y="494794"/>
                </a:lnTo>
                <a:lnTo>
                  <a:pt x="1071563" y="499503"/>
                </a:lnTo>
                <a:lnTo>
                  <a:pt x="1070505" y="503688"/>
                </a:lnTo>
                <a:lnTo>
                  <a:pt x="1069976" y="508919"/>
                </a:lnTo>
                <a:lnTo>
                  <a:pt x="1068388" y="513105"/>
                </a:lnTo>
                <a:lnTo>
                  <a:pt x="1067330" y="518336"/>
                </a:lnTo>
                <a:lnTo>
                  <a:pt x="1063626" y="521998"/>
                </a:lnTo>
                <a:lnTo>
                  <a:pt x="1060980" y="525660"/>
                </a:lnTo>
                <a:lnTo>
                  <a:pt x="1058334" y="528276"/>
                </a:lnTo>
                <a:lnTo>
                  <a:pt x="1055688" y="531938"/>
                </a:lnTo>
                <a:lnTo>
                  <a:pt x="1051455" y="534554"/>
                </a:lnTo>
                <a:lnTo>
                  <a:pt x="1047751" y="537170"/>
                </a:lnTo>
                <a:lnTo>
                  <a:pt x="1043517" y="539262"/>
                </a:lnTo>
                <a:lnTo>
                  <a:pt x="1040342" y="541355"/>
                </a:lnTo>
                <a:lnTo>
                  <a:pt x="1035580" y="541878"/>
                </a:lnTo>
                <a:lnTo>
                  <a:pt x="1030817" y="542924"/>
                </a:lnTo>
                <a:lnTo>
                  <a:pt x="1026584" y="542924"/>
                </a:lnTo>
                <a:lnTo>
                  <a:pt x="1022350" y="542924"/>
                </a:lnTo>
                <a:lnTo>
                  <a:pt x="1017588" y="542401"/>
                </a:lnTo>
                <a:lnTo>
                  <a:pt x="1013354" y="541878"/>
                </a:lnTo>
                <a:lnTo>
                  <a:pt x="1009121" y="540308"/>
                </a:lnTo>
                <a:lnTo>
                  <a:pt x="1004888" y="539262"/>
                </a:lnTo>
                <a:lnTo>
                  <a:pt x="1000125" y="535600"/>
                </a:lnTo>
                <a:lnTo>
                  <a:pt x="996421" y="532984"/>
                </a:lnTo>
                <a:lnTo>
                  <a:pt x="992717" y="530369"/>
                </a:lnTo>
                <a:lnTo>
                  <a:pt x="990071" y="527753"/>
                </a:lnTo>
                <a:lnTo>
                  <a:pt x="986896" y="523568"/>
                </a:lnTo>
                <a:lnTo>
                  <a:pt x="984779" y="519905"/>
                </a:lnTo>
                <a:lnTo>
                  <a:pt x="982663" y="515720"/>
                </a:lnTo>
                <a:lnTo>
                  <a:pt x="981075" y="512581"/>
                </a:lnTo>
                <a:lnTo>
                  <a:pt x="979488" y="507873"/>
                </a:lnTo>
                <a:lnTo>
                  <a:pt x="978429" y="503165"/>
                </a:lnTo>
                <a:lnTo>
                  <a:pt x="977900" y="498979"/>
                </a:lnTo>
                <a:lnTo>
                  <a:pt x="978429" y="494794"/>
                </a:lnTo>
                <a:lnTo>
                  <a:pt x="978429" y="490086"/>
                </a:lnTo>
                <a:lnTo>
                  <a:pt x="980017" y="485901"/>
                </a:lnTo>
                <a:lnTo>
                  <a:pt x="981075" y="481715"/>
                </a:lnTo>
                <a:lnTo>
                  <a:pt x="984250" y="477530"/>
                </a:lnTo>
                <a:lnTo>
                  <a:pt x="985838" y="472822"/>
                </a:lnTo>
                <a:lnTo>
                  <a:pt x="987954" y="469160"/>
                </a:lnTo>
                <a:lnTo>
                  <a:pt x="990600" y="465498"/>
                </a:lnTo>
                <a:lnTo>
                  <a:pt x="994834" y="462359"/>
                </a:lnTo>
                <a:lnTo>
                  <a:pt x="997479" y="458697"/>
                </a:lnTo>
                <a:lnTo>
                  <a:pt x="1001713" y="457127"/>
                </a:lnTo>
                <a:lnTo>
                  <a:pt x="1005417" y="455034"/>
                </a:lnTo>
                <a:lnTo>
                  <a:pt x="1010179" y="453465"/>
                </a:lnTo>
                <a:lnTo>
                  <a:pt x="1014413" y="451372"/>
                </a:lnTo>
                <a:close/>
                <a:moveTo>
                  <a:pt x="1640339" y="334074"/>
                </a:moveTo>
                <a:lnTo>
                  <a:pt x="1636634" y="335131"/>
                </a:lnTo>
                <a:lnTo>
                  <a:pt x="1631870" y="335131"/>
                </a:lnTo>
                <a:lnTo>
                  <a:pt x="1628165" y="335131"/>
                </a:lnTo>
                <a:lnTo>
                  <a:pt x="1623930" y="335660"/>
                </a:lnTo>
                <a:lnTo>
                  <a:pt x="1619696" y="336188"/>
                </a:lnTo>
                <a:lnTo>
                  <a:pt x="1615461" y="336188"/>
                </a:lnTo>
                <a:lnTo>
                  <a:pt x="1611227" y="336716"/>
                </a:lnTo>
                <a:lnTo>
                  <a:pt x="1606992" y="337773"/>
                </a:lnTo>
                <a:lnTo>
                  <a:pt x="1603287" y="338301"/>
                </a:lnTo>
                <a:lnTo>
                  <a:pt x="1598523" y="338301"/>
                </a:lnTo>
                <a:lnTo>
                  <a:pt x="1594288" y="339358"/>
                </a:lnTo>
                <a:lnTo>
                  <a:pt x="1589524" y="340415"/>
                </a:lnTo>
                <a:lnTo>
                  <a:pt x="1585290" y="341472"/>
                </a:lnTo>
                <a:lnTo>
                  <a:pt x="1580526" y="342528"/>
                </a:lnTo>
                <a:lnTo>
                  <a:pt x="1576821" y="343585"/>
                </a:lnTo>
                <a:lnTo>
                  <a:pt x="1572586" y="344113"/>
                </a:lnTo>
                <a:lnTo>
                  <a:pt x="1568351" y="345698"/>
                </a:lnTo>
                <a:lnTo>
                  <a:pt x="1563587" y="346227"/>
                </a:lnTo>
                <a:lnTo>
                  <a:pt x="1558824" y="347812"/>
                </a:lnTo>
                <a:lnTo>
                  <a:pt x="1554060" y="348340"/>
                </a:lnTo>
                <a:lnTo>
                  <a:pt x="1550354" y="349925"/>
                </a:lnTo>
                <a:lnTo>
                  <a:pt x="1546120" y="350454"/>
                </a:lnTo>
                <a:lnTo>
                  <a:pt x="1541885" y="351510"/>
                </a:lnTo>
                <a:lnTo>
                  <a:pt x="1538180" y="352567"/>
                </a:lnTo>
                <a:lnTo>
                  <a:pt x="1533945" y="353624"/>
                </a:lnTo>
                <a:lnTo>
                  <a:pt x="1529711" y="354680"/>
                </a:lnTo>
                <a:lnTo>
                  <a:pt x="1526005" y="355737"/>
                </a:lnTo>
                <a:lnTo>
                  <a:pt x="1521771" y="357322"/>
                </a:lnTo>
                <a:lnTo>
                  <a:pt x="1517536" y="358379"/>
                </a:lnTo>
                <a:lnTo>
                  <a:pt x="1510126" y="361021"/>
                </a:lnTo>
                <a:lnTo>
                  <a:pt x="1504303" y="363662"/>
                </a:lnTo>
                <a:lnTo>
                  <a:pt x="1496893" y="365776"/>
                </a:lnTo>
                <a:lnTo>
                  <a:pt x="1490541" y="367889"/>
                </a:lnTo>
                <a:lnTo>
                  <a:pt x="1484718" y="370003"/>
                </a:lnTo>
                <a:lnTo>
                  <a:pt x="1480484" y="372645"/>
                </a:lnTo>
                <a:lnTo>
                  <a:pt x="1475190" y="374758"/>
                </a:lnTo>
                <a:lnTo>
                  <a:pt x="1471485" y="376871"/>
                </a:lnTo>
                <a:lnTo>
                  <a:pt x="1468309" y="378985"/>
                </a:lnTo>
                <a:lnTo>
                  <a:pt x="1466192" y="381627"/>
                </a:lnTo>
                <a:lnTo>
                  <a:pt x="1472544" y="379513"/>
                </a:lnTo>
                <a:lnTo>
                  <a:pt x="1478366" y="377400"/>
                </a:lnTo>
                <a:lnTo>
                  <a:pt x="1485248" y="375286"/>
                </a:lnTo>
                <a:lnTo>
                  <a:pt x="1492129" y="374758"/>
                </a:lnTo>
                <a:lnTo>
                  <a:pt x="1497951" y="372645"/>
                </a:lnTo>
                <a:lnTo>
                  <a:pt x="1505362" y="372116"/>
                </a:lnTo>
                <a:lnTo>
                  <a:pt x="1511714" y="371588"/>
                </a:lnTo>
                <a:lnTo>
                  <a:pt x="1519124" y="371588"/>
                </a:lnTo>
                <a:lnTo>
                  <a:pt x="1524947" y="370003"/>
                </a:lnTo>
                <a:lnTo>
                  <a:pt x="1531828" y="369474"/>
                </a:lnTo>
                <a:lnTo>
                  <a:pt x="1538709" y="369474"/>
                </a:lnTo>
                <a:lnTo>
                  <a:pt x="1545590" y="369474"/>
                </a:lnTo>
                <a:lnTo>
                  <a:pt x="1551413" y="369474"/>
                </a:lnTo>
                <a:lnTo>
                  <a:pt x="1558294" y="369474"/>
                </a:lnTo>
                <a:lnTo>
                  <a:pt x="1565175" y="369474"/>
                </a:lnTo>
                <a:lnTo>
                  <a:pt x="1572057" y="370003"/>
                </a:lnTo>
                <a:lnTo>
                  <a:pt x="1577350" y="370003"/>
                </a:lnTo>
                <a:lnTo>
                  <a:pt x="1583172" y="370003"/>
                </a:lnTo>
                <a:lnTo>
                  <a:pt x="1589524" y="370531"/>
                </a:lnTo>
                <a:lnTo>
                  <a:pt x="1595347" y="371588"/>
                </a:lnTo>
                <a:lnTo>
                  <a:pt x="1601169" y="371588"/>
                </a:lnTo>
                <a:lnTo>
                  <a:pt x="1606992" y="372116"/>
                </a:lnTo>
                <a:lnTo>
                  <a:pt x="1612285" y="372645"/>
                </a:lnTo>
                <a:lnTo>
                  <a:pt x="1618108" y="373173"/>
                </a:lnTo>
                <a:lnTo>
                  <a:pt x="1622872" y="373173"/>
                </a:lnTo>
                <a:lnTo>
                  <a:pt x="1627636" y="374758"/>
                </a:lnTo>
                <a:lnTo>
                  <a:pt x="1631870" y="374758"/>
                </a:lnTo>
                <a:lnTo>
                  <a:pt x="1637693" y="375815"/>
                </a:lnTo>
                <a:lnTo>
                  <a:pt x="1641398" y="376871"/>
                </a:lnTo>
                <a:lnTo>
                  <a:pt x="1645633" y="377400"/>
                </a:lnTo>
                <a:lnTo>
                  <a:pt x="1649867" y="377928"/>
                </a:lnTo>
                <a:lnTo>
                  <a:pt x="1653407" y="379442"/>
                </a:lnTo>
                <a:lnTo>
                  <a:pt x="1673417" y="384222"/>
                </a:lnTo>
                <a:lnTo>
                  <a:pt x="1673831" y="385536"/>
                </a:lnTo>
                <a:lnTo>
                  <a:pt x="1674216" y="384268"/>
                </a:lnTo>
                <a:lnTo>
                  <a:pt x="1675275" y="384268"/>
                </a:lnTo>
                <a:lnTo>
                  <a:pt x="1681627" y="384268"/>
                </a:lnTo>
                <a:lnTo>
                  <a:pt x="1684273" y="383740"/>
                </a:lnTo>
                <a:lnTo>
                  <a:pt x="1688508" y="383740"/>
                </a:lnTo>
                <a:lnTo>
                  <a:pt x="1691684" y="382683"/>
                </a:lnTo>
                <a:lnTo>
                  <a:pt x="1694860" y="382683"/>
                </a:lnTo>
                <a:lnTo>
                  <a:pt x="1698565" y="380042"/>
                </a:lnTo>
                <a:lnTo>
                  <a:pt x="1702800" y="375815"/>
                </a:lnTo>
                <a:lnTo>
                  <a:pt x="1705446" y="371588"/>
                </a:lnTo>
                <a:lnTo>
                  <a:pt x="1707034" y="365776"/>
                </a:lnTo>
                <a:lnTo>
                  <a:pt x="1706505" y="359436"/>
                </a:lnTo>
                <a:lnTo>
                  <a:pt x="1703858" y="353095"/>
                </a:lnTo>
                <a:lnTo>
                  <a:pt x="1700682" y="348869"/>
                </a:lnTo>
                <a:lnTo>
                  <a:pt x="1696977" y="346227"/>
                </a:lnTo>
                <a:lnTo>
                  <a:pt x="1693272" y="343057"/>
                </a:lnTo>
                <a:lnTo>
                  <a:pt x="1688508" y="340943"/>
                </a:lnTo>
                <a:lnTo>
                  <a:pt x="1682685" y="338301"/>
                </a:lnTo>
                <a:lnTo>
                  <a:pt x="1677392" y="336716"/>
                </a:lnTo>
                <a:lnTo>
                  <a:pt x="1671569" y="335131"/>
                </a:lnTo>
                <a:lnTo>
                  <a:pt x="1665218" y="335131"/>
                </a:lnTo>
                <a:lnTo>
                  <a:pt x="1658336" y="334074"/>
                </a:lnTo>
                <a:lnTo>
                  <a:pt x="1651985" y="334074"/>
                </a:lnTo>
                <a:lnTo>
                  <a:pt x="1647750" y="334074"/>
                </a:lnTo>
                <a:lnTo>
                  <a:pt x="1644574" y="334074"/>
                </a:lnTo>
                <a:close/>
                <a:moveTo>
                  <a:pt x="375708" y="326507"/>
                </a:moveTo>
                <a:lnTo>
                  <a:pt x="369358" y="327034"/>
                </a:lnTo>
                <a:lnTo>
                  <a:pt x="362479" y="327034"/>
                </a:lnTo>
                <a:lnTo>
                  <a:pt x="357187" y="329143"/>
                </a:lnTo>
                <a:lnTo>
                  <a:pt x="351896" y="330724"/>
                </a:lnTo>
                <a:lnTo>
                  <a:pt x="347662" y="333360"/>
                </a:lnTo>
                <a:lnTo>
                  <a:pt x="341841" y="335469"/>
                </a:lnTo>
                <a:lnTo>
                  <a:pt x="337608" y="338632"/>
                </a:lnTo>
                <a:lnTo>
                  <a:pt x="334433" y="341268"/>
                </a:lnTo>
                <a:lnTo>
                  <a:pt x="332316" y="345486"/>
                </a:lnTo>
                <a:lnTo>
                  <a:pt x="329141" y="351285"/>
                </a:lnTo>
                <a:lnTo>
                  <a:pt x="329141" y="358139"/>
                </a:lnTo>
                <a:lnTo>
                  <a:pt x="329671" y="363411"/>
                </a:lnTo>
                <a:lnTo>
                  <a:pt x="332846" y="368156"/>
                </a:lnTo>
                <a:lnTo>
                  <a:pt x="336550" y="372373"/>
                </a:lnTo>
                <a:lnTo>
                  <a:pt x="341312" y="375009"/>
                </a:lnTo>
                <a:lnTo>
                  <a:pt x="343958" y="375009"/>
                </a:lnTo>
                <a:lnTo>
                  <a:pt x="347662" y="375536"/>
                </a:lnTo>
                <a:lnTo>
                  <a:pt x="351366" y="375536"/>
                </a:lnTo>
                <a:lnTo>
                  <a:pt x="354541" y="376591"/>
                </a:lnTo>
                <a:lnTo>
                  <a:pt x="359833" y="375536"/>
                </a:lnTo>
                <a:lnTo>
                  <a:pt x="362015" y="375536"/>
                </a:lnTo>
                <a:lnTo>
                  <a:pt x="361950" y="375232"/>
                </a:lnTo>
                <a:lnTo>
                  <a:pt x="382937" y="371474"/>
                </a:lnTo>
                <a:lnTo>
                  <a:pt x="383336" y="371737"/>
                </a:lnTo>
                <a:lnTo>
                  <a:pt x="386291" y="370264"/>
                </a:lnTo>
                <a:lnTo>
                  <a:pt x="389996" y="369737"/>
                </a:lnTo>
                <a:lnTo>
                  <a:pt x="393700" y="369210"/>
                </a:lnTo>
                <a:lnTo>
                  <a:pt x="398462" y="368156"/>
                </a:lnTo>
                <a:lnTo>
                  <a:pt x="402696" y="367101"/>
                </a:lnTo>
                <a:lnTo>
                  <a:pt x="407458" y="367101"/>
                </a:lnTo>
                <a:lnTo>
                  <a:pt x="412221" y="365520"/>
                </a:lnTo>
                <a:lnTo>
                  <a:pt x="418042" y="365520"/>
                </a:lnTo>
                <a:lnTo>
                  <a:pt x="422804" y="364992"/>
                </a:lnTo>
                <a:lnTo>
                  <a:pt x="428625" y="364465"/>
                </a:lnTo>
                <a:lnTo>
                  <a:pt x="433917" y="363411"/>
                </a:lnTo>
                <a:lnTo>
                  <a:pt x="439737" y="363411"/>
                </a:lnTo>
                <a:lnTo>
                  <a:pt x="446087" y="362884"/>
                </a:lnTo>
                <a:lnTo>
                  <a:pt x="451908" y="362356"/>
                </a:lnTo>
                <a:lnTo>
                  <a:pt x="458258" y="362356"/>
                </a:lnTo>
                <a:lnTo>
                  <a:pt x="465137" y="362356"/>
                </a:lnTo>
                <a:lnTo>
                  <a:pt x="470958" y="361829"/>
                </a:lnTo>
                <a:lnTo>
                  <a:pt x="477308" y="361829"/>
                </a:lnTo>
                <a:lnTo>
                  <a:pt x="483129" y="361829"/>
                </a:lnTo>
                <a:lnTo>
                  <a:pt x="490008" y="361829"/>
                </a:lnTo>
                <a:lnTo>
                  <a:pt x="495829" y="361829"/>
                </a:lnTo>
                <a:lnTo>
                  <a:pt x="502708" y="361829"/>
                </a:lnTo>
                <a:lnTo>
                  <a:pt x="509587" y="362356"/>
                </a:lnTo>
                <a:lnTo>
                  <a:pt x="516996" y="363411"/>
                </a:lnTo>
                <a:lnTo>
                  <a:pt x="523346" y="363411"/>
                </a:lnTo>
                <a:lnTo>
                  <a:pt x="529696" y="364465"/>
                </a:lnTo>
                <a:lnTo>
                  <a:pt x="536575" y="364992"/>
                </a:lnTo>
                <a:lnTo>
                  <a:pt x="543454" y="367101"/>
                </a:lnTo>
                <a:lnTo>
                  <a:pt x="549275" y="367628"/>
                </a:lnTo>
                <a:lnTo>
                  <a:pt x="557212" y="369210"/>
                </a:lnTo>
                <a:lnTo>
                  <a:pt x="563033" y="371319"/>
                </a:lnTo>
                <a:lnTo>
                  <a:pt x="570442" y="372900"/>
                </a:lnTo>
                <a:lnTo>
                  <a:pt x="567267" y="371319"/>
                </a:lnTo>
                <a:lnTo>
                  <a:pt x="563562" y="369210"/>
                </a:lnTo>
                <a:lnTo>
                  <a:pt x="559858" y="367101"/>
                </a:lnTo>
                <a:lnTo>
                  <a:pt x="555625" y="364992"/>
                </a:lnTo>
                <a:lnTo>
                  <a:pt x="549275" y="362356"/>
                </a:lnTo>
                <a:lnTo>
                  <a:pt x="543983" y="360248"/>
                </a:lnTo>
                <a:lnTo>
                  <a:pt x="538162" y="357612"/>
                </a:lnTo>
                <a:lnTo>
                  <a:pt x="531812" y="355503"/>
                </a:lnTo>
                <a:lnTo>
                  <a:pt x="528108" y="353394"/>
                </a:lnTo>
                <a:lnTo>
                  <a:pt x="524404" y="352867"/>
                </a:lnTo>
                <a:lnTo>
                  <a:pt x="520171" y="350758"/>
                </a:lnTo>
                <a:lnTo>
                  <a:pt x="516996" y="350231"/>
                </a:lnTo>
                <a:lnTo>
                  <a:pt x="512762" y="348649"/>
                </a:lnTo>
                <a:lnTo>
                  <a:pt x="509058" y="348122"/>
                </a:lnTo>
                <a:lnTo>
                  <a:pt x="504825" y="347068"/>
                </a:lnTo>
                <a:lnTo>
                  <a:pt x="501650" y="346013"/>
                </a:lnTo>
                <a:lnTo>
                  <a:pt x="496887" y="343904"/>
                </a:lnTo>
                <a:lnTo>
                  <a:pt x="492654" y="343377"/>
                </a:lnTo>
                <a:lnTo>
                  <a:pt x="488421" y="342323"/>
                </a:lnTo>
                <a:lnTo>
                  <a:pt x="484717" y="341268"/>
                </a:lnTo>
                <a:lnTo>
                  <a:pt x="479954" y="340214"/>
                </a:lnTo>
                <a:lnTo>
                  <a:pt x="475721" y="339159"/>
                </a:lnTo>
                <a:lnTo>
                  <a:pt x="471487" y="338105"/>
                </a:lnTo>
                <a:lnTo>
                  <a:pt x="467783" y="338105"/>
                </a:lnTo>
                <a:lnTo>
                  <a:pt x="463021" y="336523"/>
                </a:lnTo>
                <a:lnTo>
                  <a:pt x="458258" y="335996"/>
                </a:lnTo>
                <a:lnTo>
                  <a:pt x="453496" y="334942"/>
                </a:lnTo>
                <a:lnTo>
                  <a:pt x="449262" y="333887"/>
                </a:lnTo>
                <a:lnTo>
                  <a:pt x="444500" y="332833"/>
                </a:lnTo>
                <a:lnTo>
                  <a:pt x="440796" y="331779"/>
                </a:lnTo>
                <a:lnTo>
                  <a:pt x="436033" y="330724"/>
                </a:lnTo>
                <a:lnTo>
                  <a:pt x="431800" y="330724"/>
                </a:lnTo>
                <a:lnTo>
                  <a:pt x="427037" y="330197"/>
                </a:lnTo>
                <a:lnTo>
                  <a:pt x="422804" y="329143"/>
                </a:lnTo>
                <a:lnTo>
                  <a:pt x="419100" y="328615"/>
                </a:lnTo>
                <a:lnTo>
                  <a:pt x="414866" y="328615"/>
                </a:lnTo>
                <a:lnTo>
                  <a:pt x="410633" y="328088"/>
                </a:lnTo>
                <a:lnTo>
                  <a:pt x="406929" y="327034"/>
                </a:lnTo>
                <a:lnTo>
                  <a:pt x="402696" y="327034"/>
                </a:lnTo>
                <a:lnTo>
                  <a:pt x="398462" y="327034"/>
                </a:lnTo>
                <a:lnTo>
                  <a:pt x="394758" y="326507"/>
                </a:lnTo>
                <a:lnTo>
                  <a:pt x="390525" y="326507"/>
                </a:lnTo>
                <a:lnTo>
                  <a:pt x="386291" y="326507"/>
                </a:lnTo>
                <a:lnTo>
                  <a:pt x="383116" y="326507"/>
                </a:lnTo>
                <a:close/>
                <a:moveTo>
                  <a:pt x="1984904" y="239712"/>
                </a:moveTo>
                <a:lnTo>
                  <a:pt x="1989667" y="239712"/>
                </a:lnTo>
                <a:lnTo>
                  <a:pt x="1994429" y="239712"/>
                </a:lnTo>
                <a:lnTo>
                  <a:pt x="1998662" y="239712"/>
                </a:lnTo>
                <a:lnTo>
                  <a:pt x="2003425" y="240777"/>
                </a:lnTo>
                <a:lnTo>
                  <a:pt x="2008187" y="242373"/>
                </a:lnTo>
                <a:lnTo>
                  <a:pt x="2012950" y="245034"/>
                </a:lnTo>
                <a:lnTo>
                  <a:pt x="2016125" y="247163"/>
                </a:lnTo>
                <a:lnTo>
                  <a:pt x="2020358" y="248759"/>
                </a:lnTo>
                <a:lnTo>
                  <a:pt x="2023533" y="251952"/>
                </a:lnTo>
                <a:lnTo>
                  <a:pt x="2027238" y="255678"/>
                </a:lnTo>
                <a:lnTo>
                  <a:pt x="2029354" y="259403"/>
                </a:lnTo>
                <a:lnTo>
                  <a:pt x="2032000" y="263128"/>
                </a:lnTo>
                <a:lnTo>
                  <a:pt x="2033588" y="267385"/>
                </a:lnTo>
                <a:lnTo>
                  <a:pt x="2035704" y="271643"/>
                </a:lnTo>
                <a:lnTo>
                  <a:pt x="2036763" y="275368"/>
                </a:lnTo>
                <a:lnTo>
                  <a:pt x="2037821" y="279625"/>
                </a:lnTo>
                <a:lnTo>
                  <a:pt x="2037821" y="284415"/>
                </a:lnTo>
                <a:lnTo>
                  <a:pt x="2038350" y="289205"/>
                </a:lnTo>
                <a:lnTo>
                  <a:pt x="2037821" y="293462"/>
                </a:lnTo>
                <a:lnTo>
                  <a:pt x="2037292" y="298784"/>
                </a:lnTo>
                <a:lnTo>
                  <a:pt x="2035704" y="302509"/>
                </a:lnTo>
                <a:lnTo>
                  <a:pt x="2034646" y="308363"/>
                </a:lnTo>
                <a:lnTo>
                  <a:pt x="2030942" y="311556"/>
                </a:lnTo>
                <a:lnTo>
                  <a:pt x="2028296" y="315813"/>
                </a:lnTo>
                <a:lnTo>
                  <a:pt x="2025121" y="318474"/>
                </a:lnTo>
                <a:lnTo>
                  <a:pt x="2022475" y="321667"/>
                </a:lnTo>
                <a:lnTo>
                  <a:pt x="2018242" y="324328"/>
                </a:lnTo>
                <a:lnTo>
                  <a:pt x="2014008" y="326989"/>
                </a:lnTo>
                <a:lnTo>
                  <a:pt x="2010304" y="329118"/>
                </a:lnTo>
                <a:lnTo>
                  <a:pt x="2006600" y="331247"/>
                </a:lnTo>
                <a:lnTo>
                  <a:pt x="2001837" y="331779"/>
                </a:lnTo>
                <a:lnTo>
                  <a:pt x="1998133" y="333375"/>
                </a:lnTo>
                <a:lnTo>
                  <a:pt x="1993371" y="333375"/>
                </a:lnTo>
                <a:lnTo>
                  <a:pt x="1989137" y="333375"/>
                </a:lnTo>
                <a:lnTo>
                  <a:pt x="1984375" y="332843"/>
                </a:lnTo>
                <a:lnTo>
                  <a:pt x="1979612" y="331779"/>
                </a:lnTo>
                <a:lnTo>
                  <a:pt x="1975379" y="330714"/>
                </a:lnTo>
                <a:lnTo>
                  <a:pt x="1971675" y="329118"/>
                </a:lnTo>
                <a:lnTo>
                  <a:pt x="1966912" y="325925"/>
                </a:lnTo>
                <a:lnTo>
                  <a:pt x="1962679" y="323264"/>
                </a:lnTo>
                <a:lnTo>
                  <a:pt x="1959504" y="320603"/>
                </a:lnTo>
                <a:lnTo>
                  <a:pt x="1956858" y="317942"/>
                </a:lnTo>
                <a:lnTo>
                  <a:pt x="1953154" y="313685"/>
                </a:lnTo>
                <a:lnTo>
                  <a:pt x="1951037" y="309427"/>
                </a:lnTo>
                <a:lnTo>
                  <a:pt x="1949450" y="305702"/>
                </a:lnTo>
                <a:lnTo>
                  <a:pt x="1947862" y="301977"/>
                </a:lnTo>
                <a:lnTo>
                  <a:pt x="1945745" y="297187"/>
                </a:lnTo>
                <a:lnTo>
                  <a:pt x="1945216" y="292398"/>
                </a:lnTo>
                <a:lnTo>
                  <a:pt x="1944687" y="288672"/>
                </a:lnTo>
                <a:lnTo>
                  <a:pt x="1945216" y="284415"/>
                </a:lnTo>
                <a:lnTo>
                  <a:pt x="1945216" y="279625"/>
                </a:lnTo>
                <a:lnTo>
                  <a:pt x="1946275" y="274836"/>
                </a:lnTo>
                <a:lnTo>
                  <a:pt x="1947862" y="270578"/>
                </a:lnTo>
                <a:lnTo>
                  <a:pt x="1949979" y="266853"/>
                </a:lnTo>
                <a:lnTo>
                  <a:pt x="1952095" y="262064"/>
                </a:lnTo>
                <a:lnTo>
                  <a:pt x="1954212" y="257806"/>
                </a:lnTo>
                <a:lnTo>
                  <a:pt x="1956858" y="254613"/>
                </a:lnTo>
                <a:lnTo>
                  <a:pt x="1960562" y="250888"/>
                </a:lnTo>
                <a:lnTo>
                  <a:pt x="1964266" y="247695"/>
                </a:lnTo>
                <a:lnTo>
                  <a:pt x="1967971" y="245566"/>
                </a:lnTo>
                <a:lnTo>
                  <a:pt x="1972204" y="243437"/>
                </a:lnTo>
                <a:lnTo>
                  <a:pt x="1976966" y="242373"/>
                </a:lnTo>
                <a:lnTo>
                  <a:pt x="1981200" y="240244"/>
                </a:lnTo>
                <a:close/>
                <a:moveTo>
                  <a:pt x="40977" y="209550"/>
                </a:moveTo>
                <a:lnTo>
                  <a:pt x="45767" y="209550"/>
                </a:lnTo>
                <a:lnTo>
                  <a:pt x="50557" y="209550"/>
                </a:lnTo>
                <a:lnTo>
                  <a:pt x="54282" y="209550"/>
                </a:lnTo>
                <a:lnTo>
                  <a:pt x="59071" y="211147"/>
                </a:lnTo>
                <a:lnTo>
                  <a:pt x="63861" y="212211"/>
                </a:lnTo>
                <a:lnTo>
                  <a:pt x="68651" y="214872"/>
                </a:lnTo>
                <a:lnTo>
                  <a:pt x="72376" y="217001"/>
                </a:lnTo>
                <a:lnTo>
                  <a:pt x="76101" y="219129"/>
                </a:lnTo>
                <a:lnTo>
                  <a:pt x="79826" y="221790"/>
                </a:lnTo>
                <a:lnTo>
                  <a:pt x="83019" y="226048"/>
                </a:lnTo>
                <a:lnTo>
                  <a:pt x="85148" y="229241"/>
                </a:lnTo>
                <a:lnTo>
                  <a:pt x="87809" y="233498"/>
                </a:lnTo>
                <a:lnTo>
                  <a:pt x="89938" y="237223"/>
                </a:lnTo>
                <a:lnTo>
                  <a:pt x="92066" y="241481"/>
                </a:lnTo>
                <a:lnTo>
                  <a:pt x="92599" y="245738"/>
                </a:lnTo>
                <a:lnTo>
                  <a:pt x="93663" y="249463"/>
                </a:lnTo>
                <a:lnTo>
                  <a:pt x="93663" y="254253"/>
                </a:lnTo>
                <a:lnTo>
                  <a:pt x="93663" y="259043"/>
                </a:lnTo>
                <a:lnTo>
                  <a:pt x="93131" y="263300"/>
                </a:lnTo>
                <a:lnTo>
                  <a:pt x="92599" y="268090"/>
                </a:lnTo>
                <a:lnTo>
                  <a:pt x="91002" y="272879"/>
                </a:lnTo>
                <a:lnTo>
                  <a:pt x="89938" y="277669"/>
                </a:lnTo>
                <a:lnTo>
                  <a:pt x="87277" y="280862"/>
                </a:lnTo>
                <a:lnTo>
                  <a:pt x="84616" y="285119"/>
                </a:lnTo>
                <a:lnTo>
                  <a:pt x="80891" y="288312"/>
                </a:lnTo>
                <a:lnTo>
                  <a:pt x="78230" y="292038"/>
                </a:lnTo>
                <a:lnTo>
                  <a:pt x="73972" y="294698"/>
                </a:lnTo>
                <a:lnTo>
                  <a:pt x="70779" y="297359"/>
                </a:lnTo>
                <a:lnTo>
                  <a:pt x="66522" y="299488"/>
                </a:lnTo>
                <a:lnTo>
                  <a:pt x="63329" y="301617"/>
                </a:lnTo>
                <a:lnTo>
                  <a:pt x="58539" y="302149"/>
                </a:lnTo>
                <a:lnTo>
                  <a:pt x="53750" y="303213"/>
                </a:lnTo>
                <a:lnTo>
                  <a:pt x="49492" y="303213"/>
                </a:lnTo>
                <a:lnTo>
                  <a:pt x="45767" y="303213"/>
                </a:lnTo>
                <a:lnTo>
                  <a:pt x="40977" y="302681"/>
                </a:lnTo>
                <a:lnTo>
                  <a:pt x="36188" y="302149"/>
                </a:lnTo>
                <a:lnTo>
                  <a:pt x="31931" y="300552"/>
                </a:lnTo>
                <a:lnTo>
                  <a:pt x="27673" y="299488"/>
                </a:lnTo>
                <a:lnTo>
                  <a:pt x="22884" y="295763"/>
                </a:lnTo>
                <a:lnTo>
                  <a:pt x="19158" y="293102"/>
                </a:lnTo>
                <a:lnTo>
                  <a:pt x="14901" y="290441"/>
                </a:lnTo>
                <a:lnTo>
                  <a:pt x="12240" y="287780"/>
                </a:lnTo>
                <a:lnTo>
                  <a:pt x="9047" y="283523"/>
                </a:lnTo>
                <a:lnTo>
                  <a:pt x="6918" y="279797"/>
                </a:lnTo>
                <a:lnTo>
                  <a:pt x="4790" y="275540"/>
                </a:lnTo>
                <a:lnTo>
                  <a:pt x="3193" y="272347"/>
                </a:lnTo>
                <a:lnTo>
                  <a:pt x="1596" y="267557"/>
                </a:lnTo>
                <a:lnTo>
                  <a:pt x="532" y="262768"/>
                </a:lnTo>
                <a:lnTo>
                  <a:pt x="0" y="257978"/>
                </a:lnTo>
                <a:lnTo>
                  <a:pt x="532" y="253721"/>
                </a:lnTo>
                <a:lnTo>
                  <a:pt x="532" y="248931"/>
                </a:lnTo>
                <a:lnTo>
                  <a:pt x="2129" y="244142"/>
                </a:lnTo>
                <a:lnTo>
                  <a:pt x="3193" y="240416"/>
                </a:lnTo>
                <a:lnTo>
                  <a:pt x="5854" y="236159"/>
                </a:lnTo>
                <a:lnTo>
                  <a:pt x="7983" y="231369"/>
                </a:lnTo>
                <a:lnTo>
                  <a:pt x="10111" y="227112"/>
                </a:lnTo>
                <a:lnTo>
                  <a:pt x="12772" y="223919"/>
                </a:lnTo>
                <a:lnTo>
                  <a:pt x="17030" y="221258"/>
                </a:lnTo>
                <a:lnTo>
                  <a:pt x="20223" y="217533"/>
                </a:lnTo>
                <a:lnTo>
                  <a:pt x="24480" y="215936"/>
                </a:lnTo>
                <a:lnTo>
                  <a:pt x="28737" y="213808"/>
                </a:lnTo>
                <a:lnTo>
                  <a:pt x="32463" y="212211"/>
                </a:lnTo>
                <a:lnTo>
                  <a:pt x="36720" y="210082"/>
                </a:lnTo>
                <a:close/>
                <a:moveTo>
                  <a:pt x="999659" y="141295"/>
                </a:moveTo>
                <a:lnTo>
                  <a:pt x="999377" y="141668"/>
                </a:lnTo>
                <a:lnTo>
                  <a:pt x="994619" y="142724"/>
                </a:lnTo>
                <a:lnTo>
                  <a:pt x="990390" y="145365"/>
                </a:lnTo>
                <a:lnTo>
                  <a:pt x="985631" y="148534"/>
                </a:lnTo>
                <a:lnTo>
                  <a:pt x="983517" y="154871"/>
                </a:lnTo>
                <a:lnTo>
                  <a:pt x="982459" y="160680"/>
                </a:lnTo>
                <a:lnTo>
                  <a:pt x="983517" y="168073"/>
                </a:lnTo>
                <a:lnTo>
                  <a:pt x="985103" y="172298"/>
                </a:lnTo>
                <a:lnTo>
                  <a:pt x="987746" y="175995"/>
                </a:lnTo>
                <a:lnTo>
                  <a:pt x="991976" y="180220"/>
                </a:lnTo>
                <a:lnTo>
                  <a:pt x="996734" y="184444"/>
                </a:lnTo>
                <a:lnTo>
                  <a:pt x="999906" y="187085"/>
                </a:lnTo>
                <a:lnTo>
                  <a:pt x="1004664" y="189725"/>
                </a:lnTo>
                <a:lnTo>
                  <a:pt x="1009951" y="191838"/>
                </a:lnTo>
                <a:lnTo>
                  <a:pt x="1016295" y="194478"/>
                </a:lnTo>
                <a:lnTo>
                  <a:pt x="1022111" y="195535"/>
                </a:lnTo>
                <a:lnTo>
                  <a:pt x="1028984" y="197647"/>
                </a:lnTo>
                <a:lnTo>
                  <a:pt x="1032156" y="198703"/>
                </a:lnTo>
                <a:lnTo>
                  <a:pt x="1036386" y="199231"/>
                </a:lnTo>
                <a:lnTo>
                  <a:pt x="1040615" y="199759"/>
                </a:lnTo>
                <a:lnTo>
                  <a:pt x="1044316" y="201344"/>
                </a:lnTo>
                <a:lnTo>
                  <a:pt x="1048017" y="201344"/>
                </a:lnTo>
                <a:lnTo>
                  <a:pt x="1051718" y="201872"/>
                </a:lnTo>
                <a:lnTo>
                  <a:pt x="1055947" y="201872"/>
                </a:lnTo>
                <a:lnTo>
                  <a:pt x="1060177" y="202400"/>
                </a:lnTo>
                <a:lnTo>
                  <a:pt x="1063878" y="202400"/>
                </a:lnTo>
                <a:lnTo>
                  <a:pt x="1068636" y="203456"/>
                </a:lnTo>
                <a:lnTo>
                  <a:pt x="1072865" y="203984"/>
                </a:lnTo>
                <a:lnTo>
                  <a:pt x="1077624" y="204512"/>
                </a:lnTo>
                <a:lnTo>
                  <a:pt x="1081853" y="204512"/>
                </a:lnTo>
                <a:lnTo>
                  <a:pt x="1086611" y="204512"/>
                </a:lnTo>
                <a:lnTo>
                  <a:pt x="1091369" y="204512"/>
                </a:lnTo>
                <a:lnTo>
                  <a:pt x="1096128" y="205040"/>
                </a:lnTo>
                <a:lnTo>
                  <a:pt x="1099828" y="205040"/>
                </a:lnTo>
                <a:lnTo>
                  <a:pt x="1104587" y="205040"/>
                </a:lnTo>
                <a:lnTo>
                  <a:pt x="1109345" y="205040"/>
                </a:lnTo>
                <a:lnTo>
                  <a:pt x="1114103" y="206097"/>
                </a:lnTo>
                <a:lnTo>
                  <a:pt x="1118333" y="205040"/>
                </a:lnTo>
                <a:lnTo>
                  <a:pt x="1122033" y="205040"/>
                </a:lnTo>
                <a:lnTo>
                  <a:pt x="1126263" y="205040"/>
                </a:lnTo>
                <a:lnTo>
                  <a:pt x="1131021" y="205040"/>
                </a:lnTo>
                <a:lnTo>
                  <a:pt x="1135251" y="204512"/>
                </a:lnTo>
                <a:lnTo>
                  <a:pt x="1140009" y="204512"/>
                </a:lnTo>
                <a:lnTo>
                  <a:pt x="1143710" y="204512"/>
                </a:lnTo>
                <a:lnTo>
                  <a:pt x="1148468" y="204512"/>
                </a:lnTo>
                <a:lnTo>
                  <a:pt x="1152698" y="203984"/>
                </a:lnTo>
                <a:lnTo>
                  <a:pt x="1156927" y="203984"/>
                </a:lnTo>
                <a:lnTo>
                  <a:pt x="1160628" y="203456"/>
                </a:lnTo>
                <a:lnTo>
                  <a:pt x="1164857" y="203456"/>
                </a:lnTo>
                <a:lnTo>
                  <a:pt x="1168030" y="202400"/>
                </a:lnTo>
                <a:lnTo>
                  <a:pt x="1172259" y="202400"/>
                </a:lnTo>
                <a:lnTo>
                  <a:pt x="1176489" y="201872"/>
                </a:lnTo>
                <a:lnTo>
                  <a:pt x="1180189" y="201872"/>
                </a:lnTo>
                <a:lnTo>
                  <a:pt x="1187062" y="200287"/>
                </a:lnTo>
                <a:lnTo>
                  <a:pt x="1193935" y="199759"/>
                </a:lnTo>
                <a:lnTo>
                  <a:pt x="1199222" y="198703"/>
                </a:lnTo>
                <a:lnTo>
                  <a:pt x="1205567" y="197647"/>
                </a:lnTo>
                <a:lnTo>
                  <a:pt x="1210325" y="196591"/>
                </a:lnTo>
                <a:lnTo>
                  <a:pt x="1215083" y="195535"/>
                </a:lnTo>
                <a:lnTo>
                  <a:pt x="1218255" y="195006"/>
                </a:lnTo>
                <a:lnTo>
                  <a:pt x="1222485" y="194478"/>
                </a:lnTo>
                <a:lnTo>
                  <a:pt x="1217198" y="193950"/>
                </a:lnTo>
                <a:lnTo>
                  <a:pt x="1212968" y="193950"/>
                </a:lnTo>
                <a:lnTo>
                  <a:pt x="1207681" y="193950"/>
                </a:lnTo>
                <a:lnTo>
                  <a:pt x="1203452" y="193950"/>
                </a:lnTo>
                <a:lnTo>
                  <a:pt x="1198694" y="192894"/>
                </a:lnTo>
                <a:lnTo>
                  <a:pt x="1193935" y="192894"/>
                </a:lnTo>
                <a:lnTo>
                  <a:pt x="1189177" y="192894"/>
                </a:lnTo>
                <a:lnTo>
                  <a:pt x="1184948" y="192894"/>
                </a:lnTo>
                <a:lnTo>
                  <a:pt x="1180189" y="192366"/>
                </a:lnTo>
                <a:lnTo>
                  <a:pt x="1175431" y="191838"/>
                </a:lnTo>
                <a:lnTo>
                  <a:pt x="1171202" y="191310"/>
                </a:lnTo>
                <a:lnTo>
                  <a:pt x="1166972" y="190254"/>
                </a:lnTo>
                <a:lnTo>
                  <a:pt x="1162214" y="189725"/>
                </a:lnTo>
                <a:lnTo>
                  <a:pt x="1157456" y="189197"/>
                </a:lnTo>
                <a:lnTo>
                  <a:pt x="1153226" y="188141"/>
                </a:lnTo>
                <a:lnTo>
                  <a:pt x="1149525" y="188141"/>
                </a:lnTo>
                <a:lnTo>
                  <a:pt x="1144767" y="187085"/>
                </a:lnTo>
                <a:lnTo>
                  <a:pt x="1140009" y="186557"/>
                </a:lnTo>
                <a:lnTo>
                  <a:pt x="1135251" y="184973"/>
                </a:lnTo>
                <a:lnTo>
                  <a:pt x="1131021" y="184444"/>
                </a:lnTo>
                <a:lnTo>
                  <a:pt x="1126792" y="182860"/>
                </a:lnTo>
                <a:lnTo>
                  <a:pt x="1123091" y="182332"/>
                </a:lnTo>
                <a:lnTo>
                  <a:pt x="1118861" y="180748"/>
                </a:lnTo>
                <a:lnTo>
                  <a:pt x="1114632" y="180220"/>
                </a:lnTo>
                <a:lnTo>
                  <a:pt x="1110931" y="179163"/>
                </a:lnTo>
                <a:lnTo>
                  <a:pt x="1106701" y="177579"/>
                </a:lnTo>
                <a:lnTo>
                  <a:pt x="1102472" y="175995"/>
                </a:lnTo>
                <a:lnTo>
                  <a:pt x="1099300" y="175467"/>
                </a:lnTo>
                <a:lnTo>
                  <a:pt x="1091898" y="173354"/>
                </a:lnTo>
                <a:lnTo>
                  <a:pt x="1085025" y="171242"/>
                </a:lnTo>
                <a:lnTo>
                  <a:pt x="1080796" y="169658"/>
                </a:lnTo>
                <a:lnTo>
                  <a:pt x="1077095" y="168601"/>
                </a:lnTo>
                <a:lnTo>
                  <a:pt x="1073394" y="167017"/>
                </a:lnTo>
                <a:lnTo>
                  <a:pt x="1070222" y="165961"/>
                </a:lnTo>
                <a:lnTo>
                  <a:pt x="1063878" y="163320"/>
                </a:lnTo>
                <a:lnTo>
                  <a:pt x="1058062" y="161208"/>
                </a:lnTo>
                <a:lnTo>
                  <a:pt x="1051718" y="159096"/>
                </a:lnTo>
                <a:lnTo>
                  <a:pt x="1046959" y="157511"/>
                </a:lnTo>
                <a:lnTo>
                  <a:pt x="1042730" y="155399"/>
                </a:lnTo>
                <a:lnTo>
                  <a:pt x="1038500" y="153286"/>
                </a:lnTo>
                <a:lnTo>
                  <a:pt x="1033742" y="151174"/>
                </a:lnTo>
                <a:lnTo>
                  <a:pt x="1030570" y="149062"/>
                </a:lnTo>
                <a:lnTo>
                  <a:pt x="1026869" y="148005"/>
                </a:lnTo>
                <a:lnTo>
                  <a:pt x="1024754" y="146949"/>
                </a:lnTo>
                <a:lnTo>
                  <a:pt x="1021582" y="145893"/>
                </a:lnTo>
                <a:lnTo>
                  <a:pt x="1021054" y="145893"/>
                </a:lnTo>
                <a:lnTo>
                  <a:pt x="1021221" y="145710"/>
                </a:lnTo>
                <a:lnTo>
                  <a:pt x="1020233" y="146050"/>
                </a:lnTo>
                <a:lnTo>
                  <a:pt x="1015471" y="143934"/>
                </a:lnTo>
                <a:lnTo>
                  <a:pt x="1011237" y="142875"/>
                </a:lnTo>
                <a:lnTo>
                  <a:pt x="1007004" y="141817"/>
                </a:lnTo>
                <a:lnTo>
                  <a:pt x="1004358" y="141817"/>
                </a:lnTo>
                <a:close/>
                <a:moveTo>
                  <a:pt x="837139" y="0"/>
                </a:moveTo>
                <a:lnTo>
                  <a:pt x="842491" y="0"/>
                </a:lnTo>
                <a:lnTo>
                  <a:pt x="845167" y="0"/>
                </a:lnTo>
                <a:lnTo>
                  <a:pt x="849449" y="0"/>
                </a:lnTo>
                <a:lnTo>
                  <a:pt x="854266" y="524"/>
                </a:lnTo>
                <a:lnTo>
                  <a:pt x="859083" y="2622"/>
                </a:lnTo>
                <a:lnTo>
                  <a:pt x="863365" y="3147"/>
                </a:lnTo>
                <a:lnTo>
                  <a:pt x="867111" y="5245"/>
                </a:lnTo>
                <a:lnTo>
                  <a:pt x="871393" y="7343"/>
                </a:lnTo>
                <a:lnTo>
                  <a:pt x="875675" y="11014"/>
                </a:lnTo>
                <a:lnTo>
                  <a:pt x="878351" y="13637"/>
                </a:lnTo>
                <a:lnTo>
                  <a:pt x="881027" y="18357"/>
                </a:lnTo>
                <a:lnTo>
                  <a:pt x="883168" y="23078"/>
                </a:lnTo>
                <a:lnTo>
                  <a:pt x="884238" y="29897"/>
                </a:lnTo>
                <a:lnTo>
                  <a:pt x="883703" y="35142"/>
                </a:lnTo>
                <a:lnTo>
                  <a:pt x="883168" y="41436"/>
                </a:lnTo>
                <a:lnTo>
                  <a:pt x="881562" y="46681"/>
                </a:lnTo>
                <a:lnTo>
                  <a:pt x="880492" y="52975"/>
                </a:lnTo>
                <a:lnTo>
                  <a:pt x="876745" y="57171"/>
                </a:lnTo>
                <a:lnTo>
                  <a:pt x="874069" y="62941"/>
                </a:lnTo>
                <a:lnTo>
                  <a:pt x="871393" y="67661"/>
                </a:lnTo>
                <a:lnTo>
                  <a:pt x="868717" y="72382"/>
                </a:lnTo>
                <a:lnTo>
                  <a:pt x="865371" y="75192"/>
                </a:lnTo>
                <a:lnTo>
                  <a:pt x="866147" y="75127"/>
                </a:lnTo>
                <a:lnTo>
                  <a:pt x="870906" y="73015"/>
                </a:lnTo>
                <a:lnTo>
                  <a:pt x="876192" y="72487"/>
                </a:lnTo>
                <a:lnTo>
                  <a:pt x="880951" y="70902"/>
                </a:lnTo>
                <a:lnTo>
                  <a:pt x="886238" y="70902"/>
                </a:lnTo>
                <a:lnTo>
                  <a:pt x="891524" y="69318"/>
                </a:lnTo>
                <a:lnTo>
                  <a:pt x="897340" y="68790"/>
                </a:lnTo>
                <a:lnTo>
                  <a:pt x="902627" y="68790"/>
                </a:lnTo>
                <a:lnTo>
                  <a:pt x="908443" y="68790"/>
                </a:lnTo>
                <a:lnTo>
                  <a:pt x="913201" y="68262"/>
                </a:lnTo>
                <a:lnTo>
                  <a:pt x="918488" y="68262"/>
                </a:lnTo>
                <a:lnTo>
                  <a:pt x="924303" y="68262"/>
                </a:lnTo>
                <a:lnTo>
                  <a:pt x="930119" y="68790"/>
                </a:lnTo>
                <a:lnTo>
                  <a:pt x="935406" y="68790"/>
                </a:lnTo>
                <a:lnTo>
                  <a:pt x="941221" y="69318"/>
                </a:lnTo>
                <a:lnTo>
                  <a:pt x="946508" y="70374"/>
                </a:lnTo>
                <a:lnTo>
                  <a:pt x="952324" y="71430"/>
                </a:lnTo>
                <a:lnTo>
                  <a:pt x="957082" y="71430"/>
                </a:lnTo>
                <a:lnTo>
                  <a:pt x="962898" y="73015"/>
                </a:lnTo>
                <a:lnTo>
                  <a:pt x="968185" y="73543"/>
                </a:lnTo>
                <a:lnTo>
                  <a:pt x="973471" y="75127"/>
                </a:lnTo>
                <a:lnTo>
                  <a:pt x="978230" y="75655"/>
                </a:lnTo>
                <a:lnTo>
                  <a:pt x="983517" y="77239"/>
                </a:lnTo>
                <a:lnTo>
                  <a:pt x="988804" y="78824"/>
                </a:lnTo>
                <a:lnTo>
                  <a:pt x="994619" y="80936"/>
                </a:lnTo>
                <a:lnTo>
                  <a:pt x="999377" y="82520"/>
                </a:lnTo>
                <a:lnTo>
                  <a:pt x="1004136" y="83577"/>
                </a:lnTo>
                <a:lnTo>
                  <a:pt x="1008894" y="85689"/>
                </a:lnTo>
                <a:lnTo>
                  <a:pt x="1014181" y="87801"/>
                </a:lnTo>
                <a:lnTo>
                  <a:pt x="1017881" y="89914"/>
                </a:lnTo>
                <a:lnTo>
                  <a:pt x="1023697" y="92026"/>
                </a:lnTo>
                <a:lnTo>
                  <a:pt x="1027398" y="93611"/>
                </a:lnTo>
                <a:lnTo>
                  <a:pt x="1033214" y="96779"/>
                </a:lnTo>
                <a:lnTo>
                  <a:pt x="1032943" y="97139"/>
                </a:lnTo>
                <a:lnTo>
                  <a:pt x="1054100" y="109008"/>
                </a:lnTo>
                <a:lnTo>
                  <a:pt x="1054049" y="109845"/>
                </a:lnTo>
                <a:lnTo>
                  <a:pt x="1054890" y="108926"/>
                </a:lnTo>
                <a:lnTo>
                  <a:pt x="1058062" y="110510"/>
                </a:lnTo>
                <a:lnTo>
                  <a:pt x="1062291" y="113679"/>
                </a:lnTo>
                <a:lnTo>
                  <a:pt x="1065992" y="115263"/>
                </a:lnTo>
                <a:lnTo>
                  <a:pt x="1070222" y="118432"/>
                </a:lnTo>
                <a:lnTo>
                  <a:pt x="1074451" y="120016"/>
                </a:lnTo>
                <a:lnTo>
                  <a:pt x="1079210" y="122657"/>
                </a:lnTo>
                <a:lnTo>
                  <a:pt x="1082910" y="124769"/>
                </a:lnTo>
                <a:lnTo>
                  <a:pt x="1087669" y="127410"/>
                </a:lnTo>
                <a:lnTo>
                  <a:pt x="1091898" y="129522"/>
                </a:lnTo>
                <a:lnTo>
                  <a:pt x="1096128" y="131634"/>
                </a:lnTo>
                <a:lnTo>
                  <a:pt x="1100886" y="133747"/>
                </a:lnTo>
                <a:lnTo>
                  <a:pt x="1105115" y="135859"/>
                </a:lnTo>
                <a:lnTo>
                  <a:pt x="1109345" y="136915"/>
                </a:lnTo>
                <a:lnTo>
                  <a:pt x="1114103" y="139028"/>
                </a:lnTo>
                <a:lnTo>
                  <a:pt x="1118861" y="141140"/>
                </a:lnTo>
                <a:lnTo>
                  <a:pt x="1123620" y="143253"/>
                </a:lnTo>
                <a:lnTo>
                  <a:pt x="1127849" y="144309"/>
                </a:lnTo>
                <a:lnTo>
                  <a:pt x="1132607" y="145893"/>
                </a:lnTo>
                <a:lnTo>
                  <a:pt x="1137366" y="146949"/>
                </a:lnTo>
                <a:lnTo>
                  <a:pt x="1142124" y="148534"/>
                </a:lnTo>
                <a:lnTo>
                  <a:pt x="1145825" y="150118"/>
                </a:lnTo>
                <a:lnTo>
                  <a:pt x="1150583" y="151174"/>
                </a:lnTo>
                <a:lnTo>
                  <a:pt x="1155341" y="152758"/>
                </a:lnTo>
                <a:lnTo>
                  <a:pt x="1160628" y="153815"/>
                </a:lnTo>
                <a:lnTo>
                  <a:pt x="1164857" y="154871"/>
                </a:lnTo>
                <a:lnTo>
                  <a:pt x="1170144" y="155927"/>
                </a:lnTo>
                <a:lnTo>
                  <a:pt x="1174374" y="156455"/>
                </a:lnTo>
                <a:lnTo>
                  <a:pt x="1179661" y="158039"/>
                </a:lnTo>
                <a:lnTo>
                  <a:pt x="1184419" y="158567"/>
                </a:lnTo>
                <a:lnTo>
                  <a:pt x="1189177" y="159096"/>
                </a:lnTo>
                <a:lnTo>
                  <a:pt x="1193935" y="160152"/>
                </a:lnTo>
                <a:lnTo>
                  <a:pt x="1199222" y="161208"/>
                </a:lnTo>
                <a:lnTo>
                  <a:pt x="1203452" y="161208"/>
                </a:lnTo>
                <a:lnTo>
                  <a:pt x="1208739" y="162264"/>
                </a:lnTo>
                <a:lnTo>
                  <a:pt x="1212968" y="162264"/>
                </a:lnTo>
                <a:lnTo>
                  <a:pt x="1218255" y="162792"/>
                </a:lnTo>
                <a:lnTo>
                  <a:pt x="1222485" y="162792"/>
                </a:lnTo>
                <a:lnTo>
                  <a:pt x="1227772" y="162792"/>
                </a:lnTo>
                <a:lnTo>
                  <a:pt x="1232001" y="162792"/>
                </a:lnTo>
                <a:lnTo>
                  <a:pt x="1237288" y="163320"/>
                </a:lnTo>
                <a:lnTo>
                  <a:pt x="1241518" y="163320"/>
                </a:lnTo>
                <a:lnTo>
                  <a:pt x="1246804" y="163320"/>
                </a:lnTo>
                <a:lnTo>
                  <a:pt x="1250505" y="163320"/>
                </a:lnTo>
                <a:lnTo>
                  <a:pt x="1256321" y="163320"/>
                </a:lnTo>
                <a:lnTo>
                  <a:pt x="1260022" y="162792"/>
                </a:lnTo>
                <a:lnTo>
                  <a:pt x="1265837" y="162792"/>
                </a:lnTo>
                <a:lnTo>
                  <a:pt x="1269538" y="162264"/>
                </a:lnTo>
                <a:lnTo>
                  <a:pt x="1274825" y="162264"/>
                </a:lnTo>
                <a:lnTo>
                  <a:pt x="1279055" y="160680"/>
                </a:lnTo>
                <a:lnTo>
                  <a:pt x="1283284" y="160680"/>
                </a:lnTo>
                <a:lnTo>
                  <a:pt x="1287514" y="159096"/>
                </a:lnTo>
                <a:lnTo>
                  <a:pt x="1291743" y="159096"/>
                </a:lnTo>
                <a:lnTo>
                  <a:pt x="1295973" y="158039"/>
                </a:lnTo>
                <a:lnTo>
                  <a:pt x="1300731" y="158039"/>
                </a:lnTo>
                <a:lnTo>
                  <a:pt x="1305489" y="156455"/>
                </a:lnTo>
                <a:lnTo>
                  <a:pt x="1310247" y="156455"/>
                </a:lnTo>
                <a:lnTo>
                  <a:pt x="1314477" y="155399"/>
                </a:lnTo>
                <a:lnTo>
                  <a:pt x="1319235" y="153815"/>
                </a:lnTo>
                <a:lnTo>
                  <a:pt x="1322936" y="152758"/>
                </a:lnTo>
                <a:lnTo>
                  <a:pt x="1327694" y="151702"/>
                </a:lnTo>
                <a:lnTo>
                  <a:pt x="1331924" y="150646"/>
                </a:lnTo>
                <a:lnTo>
                  <a:pt x="1344612" y="146949"/>
                </a:lnTo>
                <a:lnTo>
                  <a:pt x="1336153" y="153815"/>
                </a:lnTo>
                <a:lnTo>
                  <a:pt x="1331395" y="157511"/>
                </a:lnTo>
                <a:lnTo>
                  <a:pt x="1325579" y="162264"/>
                </a:lnTo>
                <a:lnTo>
                  <a:pt x="1319235" y="167017"/>
                </a:lnTo>
                <a:lnTo>
                  <a:pt x="1312362" y="172826"/>
                </a:lnTo>
                <a:lnTo>
                  <a:pt x="1307604" y="174939"/>
                </a:lnTo>
                <a:lnTo>
                  <a:pt x="1303374" y="178107"/>
                </a:lnTo>
                <a:lnTo>
                  <a:pt x="1299673" y="180748"/>
                </a:lnTo>
                <a:lnTo>
                  <a:pt x="1295444" y="184444"/>
                </a:lnTo>
                <a:lnTo>
                  <a:pt x="1290157" y="187613"/>
                </a:lnTo>
                <a:lnTo>
                  <a:pt x="1285399" y="191310"/>
                </a:lnTo>
                <a:lnTo>
                  <a:pt x="1280641" y="194478"/>
                </a:lnTo>
                <a:lnTo>
                  <a:pt x="1275882" y="198703"/>
                </a:lnTo>
                <a:lnTo>
                  <a:pt x="1270595" y="201872"/>
                </a:lnTo>
                <a:lnTo>
                  <a:pt x="1265837" y="205040"/>
                </a:lnTo>
                <a:lnTo>
                  <a:pt x="1260022" y="208737"/>
                </a:lnTo>
                <a:lnTo>
                  <a:pt x="1254206" y="212434"/>
                </a:lnTo>
                <a:lnTo>
                  <a:pt x="1248919" y="216130"/>
                </a:lnTo>
                <a:lnTo>
                  <a:pt x="1242575" y="220355"/>
                </a:lnTo>
                <a:lnTo>
                  <a:pt x="1236759" y="223524"/>
                </a:lnTo>
                <a:lnTo>
                  <a:pt x="1230944" y="227749"/>
                </a:lnTo>
                <a:lnTo>
                  <a:pt x="1224599" y="230389"/>
                </a:lnTo>
                <a:lnTo>
                  <a:pt x="1217726" y="233558"/>
                </a:lnTo>
                <a:lnTo>
                  <a:pt x="1210853" y="236726"/>
                </a:lnTo>
                <a:lnTo>
                  <a:pt x="1204509" y="240423"/>
                </a:lnTo>
                <a:lnTo>
                  <a:pt x="1198165" y="243064"/>
                </a:lnTo>
                <a:lnTo>
                  <a:pt x="1191292" y="246232"/>
                </a:lnTo>
                <a:lnTo>
                  <a:pt x="1184419" y="248873"/>
                </a:lnTo>
                <a:lnTo>
                  <a:pt x="1177546" y="252569"/>
                </a:lnTo>
                <a:lnTo>
                  <a:pt x="1170144" y="255210"/>
                </a:lnTo>
                <a:lnTo>
                  <a:pt x="1162743" y="257850"/>
                </a:lnTo>
                <a:lnTo>
                  <a:pt x="1155341" y="260491"/>
                </a:lnTo>
                <a:lnTo>
                  <a:pt x="1148468" y="263131"/>
                </a:lnTo>
                <a:lnTo>
                  <a:pt x="1141066" y="265244"/>
                </a:lnTo>
                <a:lnTo>
                  <a:pt x="1134193" y="267356"/>
                </a:lnTo>
                <a:lnTo>
                  <a:pt x="1126792" y="269469"/>
                </a:lnTo>
                <a:lnTo>
                  <a:pt x="1120447" y="272109"/>
                </a:lnTo>
                <a:lnTo>
                  <a:pt x="1111988" y="273165"/>
                </a:lnTo>
                <a:lnTo>
                  <a:pt x="1104587" y="274750"/>
                </a:lnTo>
                <a:lnTo>
                  <a:pt x="1097185" y="276334"/>
                </a:lnTo>
                <a:lnTo>
                  <a:pt x="1090312" y="277390"/>
                </a:lnTo>
                <a:lnTo>
                  <a:pt x="1082382" y="277918"/>
                </a:lnTo>
                <a:lnTo>
                  <a:pt x="1074980" y="278974"/>
                </a:lnTo>
                <a:lnTo>
                  <a:pt x="1067578" y="278974"/>
                </a:lnTo>
                <a:lnTo>
                  <a:pt x="1060705" y="279503"/>
                </a:lnTo>
                <a:lnTo>
                  <a:pt x="1052775" y="278974"/>
                </a:lnTo>
                <a:lnTo>
                  <a:pt x="1045373" y="278974"/>
                </a:lnTo>
                <a:lnTo>
                  <a:pt x="1037972" y="277390"/>
                </a:lnTo>
                <a:lnTo>
                  <a:pt x="1030570" y="276862"/>
                </a:lnTo>
                <a:lnTo>
                  <a:pt x="1022640" y="275278"/>
                </a:lnTo>
                <a:lnTo>
                  <a:pt x="1016295" y="274222"/>
                </a:lnTo>
                <a:lnTo>
                  <a:pt x="1008894" y="272109"/>
                </a:lnTo>
                <a:lnTo>
                  <a:pt x="1002021" y="270525"/>
                </a:lnTo>
                <a:lnTo>
                  <a:pt x="993562" y="267356"/>
                </a:lnTo>
                <a:lnTo>
                  <a:pt x="987217" y="265244"/>
                </a:lnTo>
                <a:lnTo>
                  <a:pt x="980873" y="262075"/>
                </a:lnTo>
                <a:lnTo>
                  <a:pt x="975058" y="259963"/>
                </a:lnTo>
                <a:lnTo>
                  <a:pt x="968713" y="256794"/>
                </a:lnTo>
                <a:lnTo>
                  <a:pt x="963955" y="254682"/>
                </a:lnTo>
                <a:lnTo>
                  <a:pt x="958668" y="250985"/>
                </a:lnTo>
                <a:lnTo>
                  <a:pt x="954439" y="248873"/>
                </a:lnTo>
                <a:lnTo>
                  <a:pt x="949680" y="245704"/>
                </a:lnTo>
                <a:lnTo>
                  <a:pt x="945980" y="242536"/>
                </a:lnTo>
                <a:lnTo>
                  <a:pt x="942279" y="238839"/>
                </a:lnTo>
                <a:lnTo>
                  <a:pt x="939107" y="236198"/>
                </a:lnTo>
                <a:lnTo>
                  <a:pt x="932762" y="230389"/>
                </a:lnTo>
                <a:lnTo>
                  <a:pt x="929062" y="224052"/>
                </a:lnTo>
                <a:lnTo>
                  <a:pt x="924303" y="216659"/>
                </a:lnTo>
                <a:lnTo>
                  <a:pt x="921660" y="210849"/>
                </a:lnTo>
                <a:lnTo>
                  <a:pt x="919545" y="203456"/>
                </a:lnTo>
                <a:lnTo>
                  <a:pt x="918488" y="197119"/>
                </a:lnTo>
                <a:lnTo>
                  <a:pt x="917959" y="190254"/>
                </a:lnTo>
                <a:lnTo>
                  <a:pt x="918488" y="183388"/>
                </a:lnTo>
                <a:lnTo>
                  <a:pt x="920074" y="177579"/>
                </a:lnTo>
                <a:lnTo>
                  <a:pt x="922189" y="171242"/>
                </a:lnTo>
                <a:lnTo>
                  <a:pt x="923246" y="164905"/>
                </a:lnTo>
                <a:lnTo>
                  <a:pt x="926418" y="158039"/>
                </a:lnTo>
                <a:lnTo>
                  <a:pt x="929062" y="151702"/>
                </a:lnTo>
                <a:lnTo>
                  <a:pt x="932762" y="146421"/>
                </a:lnTo>
                <a:lnTo>
                  <a:pt x="936463" y="140612"/>
                </a:lnTo>
                <a:lnTo>
                  <a:pt x="940164" y="135859"/>
                </a:lnTo>
                <a:lnTo>
                  <a:pt x="944394" y="131634"/>
                </a:lnTo>
                <a:lnTo>
                  <a:pt x="948623" y="127410"/>
                </a:lnTo>
                <a:lnTo>
                  <a:pt x="952324" y="123713"/>
                </a:lnTo>
                <a:lnTo>
                  <a:pt x="956553" y="120016"/>
                </a:lnTo>
                <a:lnTo>
                  <a:pt x="960783" y="116848"/>
                </a:lnTo>
                <a:lnTo>
                  <a:pt x="964484" y="114735"/>
                </a:lnTo>
                <a:lnTo>
                  <a:pt x="968185" y="112095"/>
                </a:lnTo>
                <a:lnTo>
                  <a:pt x="972414" y="110510"/>
                </a:lnTo>
                <a:lnTo>
                  <a:pt x="975058" y="109982"/>
                </a:lnTo>
                <a:lnTo>
                  <a:pt x="978230" y="110510"/>
                </a:lnTo>
                <a:lnTo>
                  <a:pt x="976115" y="109454"/>
                </a:lnTo>
                <a:lnTo>
                  <a:pt x="970828" y="108926"/>
                </a:lnTo>
                <a:lnTo>
                  <a:pt x="966599" y="107342"/>
                </a:lnTo>
                <a:lnTo>
                  <a:pt x="962898" y="106814"/>
                </a:lnTo>
                <a:lnTo>
                  <a:pt x="958139" y="105229"/>
                </a:lnTo>
                <a:lnTo>
                  <a:pt x="953381" y="104701"/>
                </a:lnTo>
                <a:lnTo>
                  <a:pt x="947037" y="103117"/>
                </a:lnTo>
                <a:lnTo>
                  <a:pt x="941221" y="102589"/>
                </a:lnTo>
                <a:lnTo>
                  <a:pt x="934348" y="101533"/>
                </a:lnTo>
                <a:lnTo>
                  <a:pt x="927475" y="101533"/>
                </a:lnTo>
                <a:lnTo>
                  <a:pt x="923246" y="100476"/>
                </a:lnTo>
                <a:lnTo>
                  <a:pt x="920074" y="100476"/>
                </a:lnTo>
                <a:lnTo>
                  <a:pt x="915844" y="100476"/>
                </a:lnTo>
                <a:lnTo>
                  <a:pt x="912672" y="100476"/>
                </a:lnTo>
                <a:lnTo>
                  <a:pt x="908443" y="100476"/>
                </a:lnTo>
                <a:lnTo>
                  <a:pt x="905270" y="101533"/>
                </a:lnTo>
                <a:lnTo>
                  <a:pt x="901041" y="102061"/>
                </a:lnTo>
                <a:lnTo>
                  <a:pt x="897869" y="102589"/>
                </a:lnTo>
                <a:lnTo>
                  <a:pt x="893639" y="102589"/>
                </a:lnTo>
                <a:lnTo>
                  <a:pt x="889410" y="103117"/>
                </a:lnTo>
                <a:lnTo>
                  <a:pt x="885709" y="104173"/>
                </a:lnTo>
                <a:lnTo>
                  <a:pt x="881479" y="105229"/>
                </a:lnTo>
                <a:lnTo>
                  <a:pt x="877250" y="105229"/>
                </a:lnTo>
                <a:lnTo>
                  <a:pt x="873549" y="106814"/>
                </a:lnTo>
                <a:lnTo>
                  <a:pt x="869319" y="107870"/>
                </a:lnTo>
                <a:lnTo>
                  <a:pt x="865090" y="109982"/>
                </a:lnTo>
                <a:lnTo>
                  <a:pt x="861389" y="111567"/>
                </a:lnTo>
                <a:lnTo>
                  <a:pt x="857160" y="113679"/>
                </a:lnTo>
                <a:lnTo>
                  <a:pt x="852930" y="115263"/>
                </a:lnTo>
                <a:lnTo>
                  <a:pt x="849758" y="117376"/>
                </a:lnTo>
                <a:lnTo>
                  <a:pt x="842356" y="122129"/>
                </a:lnTo>
                <a:lnTo>
                  <a:pt x="835483" y="128466"/>
                </a:lnTo>
                <a:lnTo>
                  <a:pt x="831782" y="131106"/>
                </a:lnTo>
                <a:lnTo>
                  <a:pt x="828082" y="134275"/>
                </a:lnTo>
                <a:lnTo>
                  <a:pt x="824909" y="137972"/>
                </a:lnTo>
                <a:lnTo>
                  <a:pt x="821209" y="141668"/>
                </a:lnTo>
                <a:lnTo>
                  <a:pt x="818037" y="145365"/>
                </a:lnTo>
                <a:lnTo>
                  <a:pt x="815393" y="149062"/>
                </a:lnTo>
                <a:lnTo>
                  <a:pt x="811692" y="153815"/>
                </a:lnTo>
                <a:lnTo>
                  <a:pt x="810106" y="158567"/>
                </a:lnTo>
                <a:lnTo>
                  <a:pt x="806405" y="162792"/>
                </a:lnTo>
                <a:lnTo>
                  <a:pt x="803762" y="168073"/>
                </a:lnTo>
                <a:lnTo>
                  <a:pt x="801647" y="173354"/>
                </a:lnTo>
                <a:lnTo>
                  <a:pt x="799532" y="179692"/>
                </a:lnTo>
                <a:lnTo>
                  <a:pt x="797946" y="185501"/>
                </a:lnTo>
                <a:lnTo>
                  <a:pt x="795832" y="191838"/>
                </a:lnTo>
                <a:lnTo>
                  <a:pt x="794245" y="198703"/>
                </a:lnTo>
                <a:lnTo>
                  <a:pt x="793188" y="206097"/>
                </a:lnTo>
                <a:lnTo>
                  <a:pt x="791602" y="209793"/>
                </a:lnTo>
                <a:lnTo>
                  <a:pt x="791073" y="214018"/>
                </a:lnTo>
                <a:lnTo>
                  <a:pt x="790016" y="218243"/>
                </a:lnTo>
                <a:lnTo>
                  <a:pt x="790016" y="221940"/>
                </a:lnTo>
                <a:lnTo>
                  <a:pt x="789487" y="226164"/>
                </a:lnTo>
                <a:lnTo>
                  <a:pt x="789487" y="230389"/>
                </a:lnTo>
                <a:lnTo>
                  <a:pt x="790016" y="234086"/>
                </a:lnTo>
                <a:lnTo>
                  <a:pt x="791073" y="238311"/>
                </a:lnTo>
                <a:lnTo>
                  <a:pt x="791073" y="241479"/>
                </a:lnTo>
                <a:lnTo>
                  <a:pt x="792131" y="245704"/>
                </a:lnTo>
                <a:lnTo>
                  <a:pt x="793188" y="248873"/>
                </a:lnTo>
                <a:lnTo>
                  <a:pt x="794774" y="253098"/>
                </a:lnTo>
                <a:lnTo>
                  <a:pt x="795832" y="256794"/>
                </a:lnTo>
                <a:lnTo>
                  <a:pt x="797946" y="260491"/>
                </a:lnTo>
                <a:lnTo>
                  <a:pt x="799532" y="264716"/>
                </a:lnTo>
                <a:lnTo>
                  <a:pt x="801647" y="268941"/>
                </a:lnTo>
                <a:lnTo>
                  <a:pt x="805877" y="275278"/>
                </a:lnTo>
                <a:lnTo>
                  <a:pt x="810635" y="282143"/>
                </a:lnTo>
                <a:lnTo>
                  <a:pt x="815922" y="289008"/>
                </a:lnTo>
                <a:lnTo>
                  <a:pt x="822266" y="296402"/>
                </a:lnTo>
                <a:lnTo>
                  <a:pt x="828082" y="302211"/>
                </a:lnTo>
                <a:lnTo>
                  <a:pt x="835483" y="309076"/>
                </a:lnTo>
                <a:lnTo>
                  <a:pt x="839169" y="311706"/>
                </a:lnTo>
                <a:lnTo>
                  <a:pt x="846883" y="315054"/>
                </a:lnTo>
                <a:lnTo>
                  <a:pt x="859587" y="320866"/>
                </a:lnTo>
                <a:lnTo>
                  <a:pt x="871761" y="325621"/>
                </a:lnTo>
                <a:lnTo>
                  <a:pt x="884994" y="330376"/>
                </a:lnTo>
                <a:lnTo>
                  <a:pt x="896110" y="333546"/>
                </a:lnTo>
                <a:lnTo>
                  <a:pt x="908285" y="336716"/>
                </a:lnTo>
                <a:lnTo>
                  <a:pt x="919930" y="339358"/>
                </a:lnTo>
                <a:lnTo>
                  <a:pt x="931575" y="343057"/>
                </a:lnTo>
                <a:lnTo>
                  <a:pt x="942161" y="345170"/>
                </a:lnTo>
                <a:lnTo>
                  <a:pt x="953807" y="347283"/>
                </a:lnTo>
                <a:lnTo>
                  <a:pt x="965452" y="348340"/>
                </a:lnTo>
                <a:lnTo>
                  <a:pt x="976567" y="350454"/>
                </a:lnTo>
                <a:lnTo>
                  <a:pt x="987154" y="350982"/>
                </a:lnTo>
                <a:lnTo>
                  <a:pt x="997740" y="351510"/>
                </a:lnTo>
                <a:lnTo>
                  <a:pt x="1008856" y="351510"/>
                </a:lnTo>
                <a:lnTo>
                  <a:pt x="1019443" y="352567"/>
                </a:lnTo>
                <a:lnTo>
                  <a:pt x="1029500" y="351510"/>
                </a:lnTo>
                <a:lnTo>
                  <a:pt x="1040616" y="350982"/>
                </a:lnTo>
                <a:lnTo>
                  <a:pt x="1050673" y="349925"/>
                </a:lnTo>
                <a:lnTo>
                  <a:pt x="1061259" y="348869"/>
                </a:lnTo>
                <a:lnTo>
                  <a:pt x="1070787" y="346227"/>
                </a:lnTo>
                <a:lnTo>
                  <a:pt x="1080844" y="344113"/>
                </a:lnTo>
                <a:lnTo>
                  <a:pt x="1090372" y="341472"/>
                </a:lnTo>
                <a:lnTo>
                  <a:pt x="1100959" y="339358"/>
                </a:lnTo>
                <a:lnTo>
                  <a:pt x="1109957" y="336188"/>
                </a:lnTo>
                <a:lnTo>
                  <a:pt x="1120544" y="333546"/>
                </a:lnTo>
                <a:lnTo>
                  <a:pt x="1130071" y="330376"/>
                </a:lnTo>
                <a:lnTo>
                  <a:pt x="1140128" y="327206"/>
                </a:lnTo>
                <a:lnTo>
                  <a:pt x="1148598" y="322451"/>
                </a:lnTo>
                <a:lnTo>
                  <a:pt x="1159184" y="318752"/>
                </a:lnTo>
                <a:lnTo>
                  <a:pt x="1167653" y="314525"/>
                </a:lnTo>
                <a:lnTo>
                  <a:pt x="1177710" y="310298"/>
                </a:lnTo>
                <a:lnTo>
                  <a:pt x="1186709" y="306072"/>
                </a:lnTo>
                <a:lnTo>
                  <a:pt x="1196766" y="301316"/>
                </a:lnTo>
                <a:lnTo>
                  <a:pt x="1205765" y="296561"/>
                </a:lnTo>
                <a:lnTo>
                  <a:pt x="1215822" y="291806"/>
                </a:lnTo>
                <a:lnTo>
                  <a:pt x="1224820" y="285466"/>
                </a:lnTo>
                <a:lnTo>
                  <a:pt x="1233819" y="280182"/>
                </a:lnTo>
                <a:lnTo>
                  <a:pt x="1242817" y="273842"/>
                </a:lnTo>
                <a:lnTo>
                  <a:pt x="1252345" y="268558"/>
                </a:lnTo>
                <a:lnTo>
                  <a:pt x="1260285" y="262746"/>
                </a:lnTo>
                <a:lnTo>
                  <a:pt x="1269813" y="256406"/>
                </a:lnTo>
                <a:lnTo>
                  <a:pt x="1279341" y="250594"/>
                </a:lnTo>
                <a:lnTo>
                  <a:pt x="1288868" y="244254"/>
                </a:lnTo>
                <a:lnTo>
                  <a:pt x="1297867" y="237385"/>
                </a:lnTo>
                <a:lnTo>
                  <a:pt x="1307395" y="231045"/>
                </a:lnTo>
                <a:lnTo>
                  <a:pt x="1316923" y="224176"/>
                </a:lnTo>
                <a:lnTo>
                  <a:pt x="1326980" y="217836"/>
                </a:lnTo>
                <a:lnTo>
                  <a:pt x="1336508" y="210439"/>
                </a:lnTo>
                <a:lnTo>
                  <a:pt x="1346035" y="204099"/>
                </a:lnTo>
                <a:lnTo>
                  <a:pt x="1355034" y="197230"/>
                </a:lnTo>
                <a:lnTo>
                  <a:pt x="1365620" y="190361"/>
                </a:lnTo>
                <a:lnTo>
                  <a:pt x="1374619" y="182964"/>
                </a:lnTo>
                <a:lnTo>
                  <a:pt x="1384147" y="176096"/>
                </a:lnTo>
                <a:lnTo>
                  <a:pt x="1390344" y="172693"/>
                </a:lnTo>
                <a:lnTo>
                  <a:pt x="1392301" y="170971"/>
                </a:lnTo>
                <a:lnTo>
                  <a:pt x="1397090" y="165176"/>
                </a:lnTo>
                <a:lnTo>
                  <a:pt x="1402944" y="158854"/>
                </a:lnTo>
                <a:lnTo>
                  <a:pt x="1405605" y="155166"/>
                </a:lnTo>
                <a:lnTo>
                  <a:pt x="1409330" y="150951"/>
                </a:lnTo>
                <a:lnTo>
                  <a:pt x="1412524" y="146736"/>
                </a:lnTo>
                <a:lnTo>
                  <a:pt x="1416249" y="143575"/>
                </a:lnTo>
                <a:lnTo>
                  <a:pt x="1417845" y="138833"/>
                </a:lnTo>
                <a:lnTo>
                  <a:pt x="1420506" y="134092"/>
                </a:lnTo>
                <a:lnTo>
                  <a:pt x="1423699" y="129350"/>
                </a:lnTo>
                <a:lnTo>
                  <a:pt x="1426360" y="124608"/>
                </a:lnTo>
                <a:lnTo>
                  <a:pt x="1427424" y="119340"/>
                </a:lnTo>
                <a:lnTo>
                  <a:pt x="1429553" y="114598"/>
                </a:lnTo>
                <a:lnTo>
                  <a:pt x="1431150" y="109856"/>
                </a:lnTo>
                <a:lnTo>
                  <a:pt x="1432746" y="105114"/>
                </a:lnTo>
                <a:lnTo>
                  <a:pt x="1432746" y="99319"/>
                </a:lnTo>
                <a:lnTo>
                  <a:pt x="1433811" y="94577"/>
                </a:lnTo>
                <a:lnTo>
                  <a:pt x="1433811" y="88255"/>
                </a:lnTo>
                <a:lnTo>
                  <a:pt x="1433811" y="83513"/>
                </a:lnTo>
                <a:lnTo>
                  <a:pt x="1432214" y="78244"/>
                </a:lnTo>
                <a:lnTo>
                  <a:pt x="1431150" y="72976"/>
                </a:lnTo>
                <a:lnTo>
                  <a:pt x="1428489" y="67707"/>
                </a:lnTo>
                <a:lnTo>
                  <a:pt x="1426360" y="62965"/>
                </a:lnTo>
                <a:lnTo>
                  <a:pt x="1427424" y="61912"/>
                </a:lnTo>
                <a:lnTo>
                  <a:pt x="1432746" y="61912"/>
                </a:lnTo>
                <a:lnTo>
                  <a:pt x="1435939" y="61912"/>
                </a:lnTo>
                <a:lnTo>
                  <a:pt x="1439665" y="61912"/>
                </a:lnTo>
                <a:lnTo>
                  <a:pt x="1443922" y="62965"/>
                </a:lnTo>
                <a:lnTo>
                  <a:pt x="1448711" y="65073"/>
                </a:lnTo>
                <a:lnTo>
                  <a:pt x="1452969" y="65600"/>
                </a:lnTo>
                <a:lnTo>
                  <a:pt x="1456694" y="67707"/>
                </a:lnTo>
                <a:lnTo>
                  <a:pt x="1460952" y="69288"/>
                </a:lnTo>
                <a:lnTo>
                  <a:pt x="1465209" y="72976"/>
                </a:lnTo>
                <a:lnTo>
                  <a:pt x="1467870" y="76137"/>
                </a:lnTo>
                <a:lnTo>
                  <a:pt x="1470531" y="80879"/>
                </a:lnTo>
                <a:lnTo>
                  <a:pt x="1472659" y="86147"/>
                </a:lnTo>
                <a:lnTo>
                  <a:pt x="1474788" y="92996"/>
                </a:lnTo>
                <a:lnTo>
                  <a:pt x="1473724" y="98265"/>
                </a:lnTo>
                <a:lnTo>
                  <a:pt x="1473192" y="104588"/>
                </a:lnTo>
                <a:lnTo>
                  <a:pt x="1471063" y="109856"/>
                </a:lnTo>
                <a:lnTo>
                  <a:pt x="1469999" y="116178"/>
                </a:lnTo>
                <a:lnTo>
                  <a:pt x="1466805" y="120920"/>
                </a:lnTo>
                <a:lnTo>
                  <a:pt x="1464145" y="126189"/>
                </a:lnTo>
                <a:lnTo>
                  <a:pt x="1461484" y="130930"/>
                </a:lnTo>
                <a:lnTo>
                  <a:pt x="1458823" y="135672"/>
                </a:lnTo>
                <a:lnTo>
                  <a:pt x="1452196" y="141223"/>
                </a:lnTo>
                <a:lnTo>
                  <a:pt x="1456664" y="139111"/>
                </a:lnTo>
                <a:lnTo>
                  <a:pt x="1467780" y="134884"/>
                </a:lnTo>
                <a:lnTo>
                  <a:pt x="1478366" y="131185"/>
                </a:lnTo>
                <a:lnTo>
                  <a:pt x="1489482" y="127487"/>
                </a:lnTo>
                <a:lnTo>
                  <a:pt x="1500069" y="124317"/>
                </a:lnTo>
                <a:lnTo>
                  <a:pt x="1511184" y="121675"/>
                </a:lnTo>
                <a:lnTo>
                  <a:pt x="1521771" y="119561"/>
                </a:lnTo>
                <a:lnTo>
                  <a:pt x="1533416" y="117448"/>
                </a:lnTo>
                <a:lnTo>
                  <a:pt x="1543473" y="115335"/>
                </a:lnTo>
                <a:lnTo>
                  <a:pt x="1555118" y="113221"/>
                </a:lnTo>
                <a:lnTo>
                  <a:pt x="1565705" y="112164"/>
                </a:lnTo>
                <a:lnTo>
                  <a:pt x="1577350" y="111108"/>
                </a:lnTo>
                <a:lnTo>
                  <a:pt x="1587407" y="110051"/>
                </a:lnTo>
                <a:lnTo>
                  <a:pt x="1599052" y="109523"/>
                </a:lnTo>
                <a:lnTo>
                  <a:pt x="1609639" y="109523"/>
                </a:lnTo>
                <a:lnTo>
                  <a:pt x="1621284" y="109523"/>
                </a:lnTo>
                <a:lnTo>
                  <a:pt x="1631341" y="109523"/>
                </a:lnTo>
                <a:lnTo>
                  <a:pt x="1642457" y="109523"/>
                </a:lnTo>
                <a:lnTo>
                  <a:pt x="1652514" y="110051"/>
                </a:lnTo>
                <a:lnTo>
                  <a:pt x="1663100" y="111108"/>
                </a:lnTo>
                <a:lnTo>
                  <a:pt x="1673687" y="112164"/>
                </a:lnTo>
                <a:lnTo>
                  <a:pt x="1684273" y="114278"/>
                </a:lnTo>
                <a:lnTo>
                  <a:pt x="1694330" y="115863"/>
                </a:lnTo>
                <a:lnTo>
                  <a:pt x="1705446" y="117976"/>
                </a:lnTo>
                <a:lnTo>
                  <a:pt x="1714974" y="119561"/>
                </a:lnTo>
                <a:lnTo>
                  <a:pt x="1723973" y="121675"/>
                </a:lnTo>
                <a:lnTo>
                  <a:pt x="1733500" y="124317"/>
                </a:lnTo>
                <a:lnTo>
                  <a:pt x="1743028" y="126958"/>
                </a:lnTo>
                <a:lnTo>
                  <a:pt x="1752027" y="129600"/>
                </a:lnTo>
                <a:lnTo>
                  <a:pt x="1761555" y="132770"/>
                </a:lnTo>
                <a:lnTo>
                  <a:pt x="1770024" y="136469"/>
                </a:lnTo>
                <a:lnTo>
                  <a:pt x="1779022" y="140167"/>
                </a:lnTo>
                <a:lnTo>
                  <a:pt x="1786962" y="143866"/>
                </a:lnTo>
                <a:lnTo>
                  <a:pt x="1795431" y="147564"/>
                </a:lnTo>
                <a:lnTo>
                  <a:pt x="1803371" y="151791"/>
                </a:lnTo>
                <a:lnTo>
                  <a:pt x="1811311" y="156018"/>
                </a:lnTo>
                <a:lnTo>
                  <a:pt x="1818721" y="159717"/>
                </a:lnTo>
                <a:lnTo>
                  <a:pt x="1826661" y="165529"/>
                </a:lnTo>
                <a:lnTo>
                  <a:pt x="1833013" y="170284"/>
                </a:lnTo>
                <a:lnTo>
                  <a:pt x="1840424" y="176096"/>
                </a:lnTo>
                <a:lnTo>
                  <a:pt x="1846776" y="180851"/>
                </a:lnTo>
                <a:lnTo>
                  <a:pt x="1852598" y="186134"/>
                </a:lnTo>
                <a:lnTo>
                  <a:pt x="1858421" y="191946"/>
                </a:lnTo>
                <a:lnTo>
                  <a:pt x="1864243" y="197758"/>
                </a:lnTo>
                <a:lnTo>
                  <a:pt x="1869007" y="203042"/>
                </a:lnTo>
                <a:lnTo>
                  <a:pt x="1873771" y="209382"/>
                </a:lnTo>
                <a:lnTo>
                  <a:pt x="1878535" y="216251"/>
                </a:lnTo>
                <a:lnTo>
                  <a:pt x="1883299" y="222591"/>
                </a:lnTo>
                <a:lnTo>
                  <a:pt x="1886475" y="228931"/>
                </a:lnTo>
                <a:lnTo>
                  <a:pt x="1890180" y="234743"/>
                </a:lnTo>
                <a:lnTo>
                  <a:pt x="1892827" y="241612"/>
                </a:lnTo>
                <a:lnTo>
                  <a:pt x="1896003" y="249009"/>
                </a:lnTo>
                <a:lnTo>
                  <a:pt x="1898120" y="255878"/>
                </a:lnTo>
                <a:lnTo>
                  <a:pt x="1899708" y="263275"/>
                </a:lnTo>
                <a:lnTo>
                  <a:pt x="1901825" y="270672"/>
                </a:lnTo>
                <a:lnTo>
                  <a:pt x="1903413" y="278597"/>
                </a:lnTo>
                <a:lnTo>
                  <a:pt x="1903413" y="284937"/>
                </a:lnTo>
                <a:lnTo>
                  <a:pt x="1903413" y="291806"/>
                </a:lnTo>
                <a:lnTo>
                  <a:pt x="1903413" y="297618"/>
                </a:lnTo>
                <a:lnTo>
                  <a:pt x="1903413" y="304486"/>
                </a:lnTo>
                <a:lnTo>
                  <a:pt x="1902355" y="310298"/>
                </a:lnTo>
                <a:lnTo>
                  <a:pt x="1902355" y="316639"/>
                </a:lnTo>
                <a:lnTo>
                  <a:pt x="1901825" y="322451"/>
                </a:lnTo>
                <a:lnTo>
                  <a:pt x="1900767" y="328791"/>
                </a:lnTo>
                <a:lnTo>
                  <a:pt x="1898649" y="334074"/>
                </a:lnTo>
                <a:lnTo>
                  <a:pt x="1897591" y="339358"/>
                </a:lnTo>
                <a:lnTo>
                  <a:pt x="1895473" y="345170"/>
                </a:lnTo>
                <a:lnTo>
                  <a:pt x="1893885" y="350454"/>
                </a:lnTo>
                <a:lnTo>
                  <a:pt x="1891239" y="355209"/>
                </a:lnTo>
                <a:lnTo>
                  <a:pt x="1889122" y="359964"/>
                </a:lnTo>
                <a:lnTo>
                  <a:pt x="1887534" y="364719"/>
                </a:lnTo>
                <a:lnTo>
                  <a:pt x="1885416" y="369474"/>
                </a:lnTo>
                <a:lnTo>
                  <a:pt x="1881711" y="373173"/>
                </a:lnTo>
                <a:lnTo>
                  <a:pt x="1878535" y="377400"/>
                </a:lnTo>
                <a:lnTo>
                  <a:pt x="1875359" y="381627"/>
                </a:lnTo>
                <a:lnTo>
                  <a:pt x="1872712" y="385325"/>
                </a:lnTo>
                <a:lnTo>
                  <a:pt x="1864773" y="392194"/>
                </a:lnTo>
                <a:lnTo>
                  <a:pt x="1858421" y="399591"/>
                </a:lnTo>
                <a:lnTo>
                  <a:pt x="1853657" y="402233"/>
                </a:lnTo>
                <a:lnTo>
                  <a:pt x="1849422" y="405931"/>
                </a:lnTo>
                <a:lnTo>
                  <a:pt x="1845188" y="408573"/>
                </a:lnTo>
                <a:lnTo>
                  <a:pt x="1841482" y="411743"/>
                </a:lnTo>
                <a:lnTo>
                  <a:pt x="1836718" y="413856"/>
                </a:lnTo>
                <a:lnTo>
                  <a:pt x="1832484" y="416498"/>
                </a:lnTo>
                <a:lnTo>
                  <a:pt x="1827720" y="419140"/>
                </a:lnTo>
                <a:lnTo>
                  <a:pt x="1823485" y="421782"/>
                </a:lnTo>
                <a:lnTo>
                  <a:pt x="1818192" y="423367"/>
                </a:lnTo>
                <a:lnTo>
                  <a:pt x="1813428" y="425480"/>
                </a:lnTo>
                <a:lnTo>
                  <a:pt x="1808135" y="426537"/>
                </a:lnTo>
                <a:lnTo>
                  <a:pt x="1803371" y="428650"/>
                </a:lnTo>
                <a:lnTo>
                  <a:pt x="1798078" y="430236"/>
                </a:lnTo>
                <a:lnTo>
                  <a:pt x="1793314" y="431292"/>
                </a:lnTo>
                <a:lnTo>
                  <a:pt x="1788021" y="432877"/>
                </a:lnTo>
                <a:lnTo>
                  <a:pt x="1783257" y="434991"/>
                </a:lnTo>
                <a:lnTo>
                  <a:pt x="1776905" y="435519"/>
                </a:lnTo>
                <a:lnTo>
                  <a:pt x="1772141" y="436047"/>
                </a:lnTo>
                <a:lnTo>
                  <a:pt x="1766318" y="436576"/>
                </a:lnTo>
                <a:lnTo>
                  <a:pt x="1761555" y="438161"/>
                </a:lnTo>
                <a:lnTo>
                  <a:pt x="1756261" y="438161"/>
                </a:lnTo>
                <a:lnTo>
                  <a:pt x="1750439" y="438689"/>
                </a:lnTo>
                <a:lnTo>
                  <a:pt x="1745145" y="439746"/>
                </a:lnTo>
                <a:lnTo>
                  <a:pt x="1740382" y="440274"/>
                </a:lnTo>
                <a:lnTo>
                  <a:pt x="1734559" y="440274"/>
                </a:lnTo>
                <a:lnTo>
                  <a:pt x="1729795" y="440274"/>
                </a:lnTo>
                <a:lnTo>
                  <a:pt x="1723443" y="440274"/>
                </a:lnTo>
                <a:lnTo>
                  <a:pt x="1718679" y="440274"/>
                </a:lnTo>
                <a:lnTo>
                  <a:pt x="1713386" y="439746"/>
                </a:lnTo>
                <a:lnTo>
                  <a:pt x="1708093" y="439746"/>
                </a:lnTo>
                <a:lnTo>
                  <a:pt x="1702800" y="438689"/>
                </a:lnTo>
                <a:lnTo>
                  <a:pt x="1698036" y="438689"/>
                </a:lnTo>
                <a:lnTo>
                  <a:pt x="1692213" y="437633"/>
                </a:lnTo>
                <a:lnTo>
                  <a:pt x="1687449" y="436576"/>
                </a:lnTo>
                <a:lnTo>
                  <a:pt x="1682156" y="436047"/>
                </a:lnTo>
                <a:lnTo>
                  <a:pt x="1677392" y="435519"/>
                </a:lnTo>
                <a:lnTo>
                  <a:pt x="1672628" y="433934"/>
                </a:lnTo>
                <a:lnTo>
                  <a:pt x="1667864" y="433406"/>
                </a:lnTo>
                <a:lnTo>
                  <a:pt x="1664159" y="432349"/>
                </a:lnTo>
                <a:lnTo>
                  <a:pt x="1659947" y="431298"/>
                </a:lnTo>
                <a:lnTo>
                  <a:pt x="1659473" y="431799"/>
                </a:lnTo>
                <a:lnTo>
                  <a:pt x="1642948" y="425919"/>
                </a:lnTo>
                <a:lnTo>
                  <a:pt x="1642875" y="425431"/>
                </a:lnTo>
                <a:lnTo>
                  <a:pt x="1638222" y="423367"/>
                </a:lnTo>
                <a:lnTo>
                  <a:pt x="1633458" y="421253"/>
                </a:lnTo>
                <a:lnTo>
                  <a:pt x="1628694" y="420197"/>
                </a:lnTo>
                <a:lnTo>
                  <a:pt x="1624460" y="418612"/>
                </a:lnTo>
                <a:lnTo>
                  <a:pt x="1619696" y="416498"/>
                </a:lnTo>
                <a:lnTo>
                  <a:pt x="1615990" y="415442"/>
                </a:lnTo>
                <a:lnTo>
                  <a:pt x="1611227" y="413856"/>
                </a:lnTo>
                <a:lnTo>
                  <a:pt x="1606992" y="413328"/>
                </a:lnTo>
                <a:lnTo>
                  <a:pt x="1601699" y="411215"/>
                </a:lnTo>
                <a:lnTo>
                  <a:pt x="1597464" y="410686"/>
                </a:lnTo>
                <a:lnTo>
                  <a:pt x="1592171" y="409101"/>
                </a:lnTo>
                <a:lnTo>
                  <a:pt x="1587936" y="408573"/>
                </a:lnTo>
                <a:lnTo>
                  <a:pt x="1583172" y="406988"/>
                </a:lnTo>
                <a:lnTo>
                  <a:pt x="1578409" y="406459"/>
                </a:lnTo>
                <a:lnTo>
                  <a:pt x="1574174" y="405931"/>
                </a:lnTo>
                <a:lnTo>
                  <a:pt x="1569939" y="405931"/>
                </a:lnTo>
                <a:lnTo>
                  <a:pt x="1564646" y="404346"/>
                </a:lnTo>
                <a:lnTo>
                  <a:pt x="1560412" y="403818"/>
                </a:lnTo>
                <a:lnTo>
                  <a:pt x="1555118" y="403289"/>
                </a:lnTo>
                <a:lnTo>
                  <a:pt x="1550884" y="403289"/>
                </a:lnTo>
                <a:lnTo>
                  <a:pt x="1546120" y="403289"/>
                </a:lnTo>
                <a:lnTo>
                  <a:pt x="1541356" y="403289"/>
                </a:lnTo>
                <a:lnTo>
                  <a:pt x="1536592" y="403289"/>
                </a:lnTo>
                <a:lnTo>
                  <a:pt x="1532357" y="403289"/>
                </a:lnTo>
                <a:lnTo>
                  <a:pt x="1527064" y="402233"/>
                </a:lnTo>
                <a:lnTo>
                  <a:pt x="1522300" y="402233"/>
                </a:lnTo>
                <a:lnTo>
                  <a:pt x="1517536" y="402233"/>
                </a:lnTo>
                <a:lnTo>
                  <a:pt x="1513831" y="402233"/>
                </a:lnTo>
                <a:lnTo>
                  <a:pt x="1509067" y="402233"/>
                </a:lnTo>
                <a:lnTo>
                  <a:pt x="1504303" y="403289"/>
                </a:lnTo>
                <a:lnTo>
                  <a:pt x="1499539" y="403818"/>
                </a:lnTo>
                <a:lnTo>
                  <a:pt x="1495305" y="404346"/>
                </a:lnTo>
                <a:lnTo>
                  <a:pt x="1490011" y="404346"/>
                </a:lnTo>
                <a:lnTo>
                  <a:pt x="1485248" y="404346"/>
                </a:lnTo>
                <a:lnTo>
                  <a:pt x="1480484" y="404874"/>
                </a:lnTo>
                <a:lnTo>
                  <a:pt x="1476249" y="405931"/>
                </a:lnTo>
                <a:lnTo>
                  <a:pt x="1471485" y="406459"/>
                </a:lnTo>
                <a:lnTo>
                  <a:pt x="1466721" y="406988"/>
                </a:lnTo>
                <a:lnTo>
                  <a:pt x="1461957" y="408045"/>
                </a:lnTo>
                <a:lnTo>
                  <a:pt x="1458252" y="409101"/>
                </a:lnTo>
                <a:lnTo>
                  <a:pt x="1453488" y="409101"/>
                </a:lnTo>
                <a:lnTo>
                  <a:pt x="1448724" y="410686"/>
                </a:lnTo>
                <a:lnTo>
                  <a:pt x="1443960" y="411215"/>
                </a:lnTo>
                <a:lnTo>
                  <a:pt x="1439726" y="412271"/>
                </a:lnTo>
                <a:lnTo>
                  <a:pt x="1436020" y="413328"/>
                </a:lnTo>
                <a:lnTo>
                  <a:pt x="1431786" y="415442"/>
                </a:lnTo>
                <a:lnTo>
                  <a:pt x="1427551" y="415970"/>
                </a:lnTo>
                <a:lnTo>
                  <a:pt x="1423846" y="418083"/>
                </a:lnTo>
                <a:lnTo>
                  <a:pt x="1419082" y="418612"/>
                </a:lnTo>
                <a:lnTo>
                  <a:pt x="1414848" y="420197"/>
                </a:lnTo>
                <a:lnTo>
                  <a:pt x="1410084" y="421253"/>
                </a:lnTo>
                <a:lnTo>
                  <a:pt x="1405849" y="423367"/>
                </a:lnTo>
                <a:lnTo>
                  <a:pt x="1402144" y="424424"/>
                </a:lnTo>
                <a:lnTo>
                  <a:pt x="1397909" y="426009"/>
                </a:lnTo>
                <a:lnTo>
                  <a:pt x="1393675" y="428122"/>
                </a:lnTo>
                <a:lnTo>
                  <a:pt x="1390499" y="430236"/>
                </a:lnTo>
                <a:lnTo>
                  <a:pt x="1386264" y="431292"/>
                </a:lnTo>
                <a:lnTo>
                  <a:pt x="1382559" y="433406"/>
                </a:lnTo>
                <a:lnTo>
                  <a:pt x="1378324" y="435519"/>
                </a:lnTo>
                <a:lnTo>
                  <a:pt x="1374619" y="437633"/>
                </a:lnTo>
                <a:lnTo>
                  <a:pt x="1367208" y="441331"/>
                </a:lnTo>
                <a:lnTo>
                  <a:pt x="1361386" y="446086"/>
                </a:lnTo>
                <a:lnTo>
                  <a:pt x="1361386" y="445030"/>
                </a:lnTo>
                <a:lnTo>
                  <a:pt x="1362444" y="443444"/>
                </a:lnTo>
                <a:lnTo>
                  <a:pt x="1364032" y="440803"/>
                </a:lnTo>
                <a:lnTo>
                  <a:pt x="1367208" y="437633"/>
                </a:lnTo>
                <a:lnTo>
                  <a:pt x="1370384" y="432877"/>
                </a:lnTo>
                <a:lnTo>
                  <a:pt x="1374619" y="427594"/>
                </a:lnTo>
                <a:lnTo>
                  <a:pt x="1379383" y="421253"/>
                </a:lnTo>
                <a:lnTo>
                  <a:pt x="1385735" y="415442"/>
                </a:lnTo>
                <a:lnTo>
                  <a:pt x="1388381" y="411215"/>
                </a:lnTo>
                <a:lnTo>
                  <a:pt x="1391557" y="406988"/>
                </a:lnTo>
                <a:lnTo>
                  <a:pt x="1394733" y="403289"/>
                </a:lnTo>
                <a:lnTo>
                  <a:pt x="1398438" y="399591"/>
                </a:lnTo>
                <a:lnTo>
                  <a:pt x="1402144" y="395892"/>
                </a:lnTo>
                <a:lnTo>
                  <a:pt x="1405849" y="391665"/>
                </a:lnTo>
                <a:lnTo>
                  <a:pt x="1410084" y="387439"/>
                </a:lnTo>
                <a:lnTo>
                  <a:pt x="1414848" y="383740"/>
                </a:lnTo>
                <a:lnTo>
                  <a:pt x="1419082" y="378985"/>
                </a:lnTo>
                <a:lnTo>
                  <a:pt x="1422787" y="374230"/>
                </a:lnTo>
                <a:lnTo>
                  <a:pt x="1427022" y="370003"/>
                </a:lnTo>
                <a:lnTo>
                  <a:pt x="1432315" y="365776"/>
                </a:lnTo>
                <a:lnTo>
                  <a:pt x="1436550" y="361021"/>
                </a:lnTo>
                <a:lnTo>
                  <a:pt x="1441843" y="356266"/>
                </a:lnTo>
                <a:lnTo>
                  <a:pt x="1446607" y="352567"/>
                </a:lnTo>
                <a:lnTo>
                  <a:pt x="1452959" y="348340"/>
                </a:lnTo>
                <a:lnTo>
                  <a:pt x="1457723" y="343585"/>
                </a:lnTo>
                <a:lnTo>
                  <a:pt x="1463016" y="338830"/>
                </a:lnTo>
                <a:lnTo>
                  <a:pt x="1467780" y="334074"/>
                </a:lnTo>
                <a:lnTo>
                  <a:pt x="1473602" y="330376"/>
                </a:lnTo>
                <a:lnTo>
                  <a:pt x="1478896" y="325621"/>
                </a:lnTo>
                <a:lnTo>
                  <a:pt x="1485248" y="321394"/>
                </a:lnTo>
                <a:lnTo>
                  <a:pt x="1491070" y="317167"/>
                </a:lnTo>
                <a:lnTo>
                  <a:pt x="1497422" y="313469"/>
                </a:lnTo>
                <a:lnTo>
                  <a:pt x="1503245" y="308713"/>
                </a:lnTo>
                <a:lnTo>
                  <a:pt x="1509596" y="304486"/>
                </a:lnTo>
                <a:lnTo>
                  <a:pt x="1515948" y="300260"/>
                </a:lnTo>
                <a:lnTo>
                  <a:pt x="1521771" y="297089"/>
                </a:lnTo>
                <a:lnTo>
                  <a:pt x="1528123" y="292863"/>
                </a:lnTo>
                <a:lnTo>
                  <a:pt x="1534475" y="290221"/>
                </a:lnTo>
                <a:lnTo>
                  <a:pt x="1541356" y="287051"/>
                </a:lnTo>
                <a:lnTo>
                  <a:pt x="1548237" y="284409"/>
                </a:lnTo>
                <a:lnTo>
                  <a:pt x="1554060" y="280710"/>
                </a:lnTo>
                <a:lnTo>
                  <a:pt x="1560941" y="278069"/>
                </a:lnTo>
                <a:lnTo>
                  <a:pt x="1567822" y="274898"/>
                </a:lnTo>
                <a:lnTo>
                  <a:pt x="1574703" y="272785"/>
                </a:lnTo>
                <a:lnTo>
                  <a:pt x="1581584" y="270672"/>
                </a:lnTo>
                <a:lnTo>
                  <a:pt x="1587936" y="268558"/>
                </a:lnTo>
                <a:lnTo>
                  <a:pt x="1594818" y="266445"/>
                </a:lnTo>
                <a:lnTo>
                  <a:pt x="1602228" y="265388"/>
                </a:lnTo>
                <a:lnTo>
                  <a:pt x="1609109" y="263275"/>
                </a:lnTo>
                <a:lnTo>
                  <a:pt x="1616520" y="262746"/>
                </a:lnTo>
                <a:lnTo>
                  <a:pt x="1623401" y="261690"/>
                </a:lnTo>
                <a:lnTo>
                  <a:pt x="1630812" y="261690"/>
                </a:lnTo>
                <a:lnTo>
                  <a:pt x="1637693" y="261161"/>
                </a:lnTo>
                <a:lnTo>
                  <a:pt x="1645633" y="261161"/>
                </a:lnTo>
                <a:lnTo>
                  <a:pt x="1652514" y="261690"/>
                </a:lnTo>
                <a:lnTo>
                  <a:pt x="1660454" y="263275"/>
                </a:lnTo>
                <a:lnTo>
                  <a:pt x="1666806" y="263275"/>
                </a:lnTo>
                <a:lnTo>
                  <a:pt x="1673687" y="264860"/>
                </a:lnTo>
                <a:lnTo>
                  <a:pt x="1679509" y="265388"/>
                </a:lnTo>
                <a:lnTo>
                  <a:pt x="1686391" y="267501"/>
                </a:lnTo>
                <a:lnTo>
                  <a:pt x="1691684" y="268030"/>
                </a:lnTo>
                <a:lnTo>
                  <a:pt x="1696977" y="269615"/>
                </a:lnTo>
                <a:lnTo>
                  <a:pt x="1702800" y="271200"/>
                </a:lnTo>
                <a:lnTo>
                  <a:pt x="1708093" y="273313"/>
                </a:lnTo>
                <a:lnTo>
                  <a:pt x="1711798" y="275427"/>
                </a:lnTo>
                <a:lnTo>
                  <a:pt x="1716033" y="277540"/>
                </a:lnTo>
                <a:lnTo>
                  <a:pt x="1720267" y="279654"/>
                </a:lnTo>
                <a:lnTo>
                  <a:pt x="1725031" y="281767"/>
                </a:lnTo>
                <a:lnTo>
                  <a:pt x="1730854" y="285994"/>
                </a:lnTo>
                <a:lnTo>
                  <a:pt x="1737735" y="291806"/>
                </a:lnTo>
                <a:lnTo>
                  <a:pt x="1741970" y="296561"/>
                </a:lnTo>
                <a:lnTo>
                  <a:pt x="1745675" y="302373"/>
                </a:lnTo>
                <a:lnTo>
                  <a:pt x="1749380" y="308713"/>
                </a:lnTo>
                <a:lnTo>
                  <a:pt x="1752027" y="314525"/>
                </a:lnTo>
                <a:lnTo>
                  <a:pt x="1753085" y="320866"/>
                </a:lnTo>
                <a:lnTo>
                  <a:pt x="1754144" y="326677"/>
                </a:lnTo>
                <a:lnTo>
                  <a:pt x="1754144" y="333546"/>
                </a:lnTo>
                <a:lnTo>
                  <a:pt x="1754673" y="340415"/>
                </a:lnTo>
                <a:lnTo>
                  <a:pt x="1753085" y="346227"/>
                </a:lnTo>
                <a:lnTo>
                  <a:pt x="1752027" y="352567"/>
                </a:lnTo>
                <a:lnTo>
                  <a:pt x="1749909" y="358379"/>
                </a:lnTo>
                <a:lnTo>
                  <a:pt x="1748321" y="364719"/>
                </a:lnTo>
                <a:lnTo>
                  <a:pt x="1745675" y="370003"/>
                </a:lnTo>
                <a:lnTo>
                  <a:pt x="1743028" y="375286"/>
                </a:lnTo>
                <a:lnTo>
                  <a:pt x="1740382" y="380570"/>
                </a:lnTo>
                <a:lnTo>
                  <a:pt x="1737735" y="386382"/>
                </a:lnTo>
                <a:lnTo>
                  <a:pt x="1734559" y="390080"/>
                </a:lnTo>
                <a:lnTo>
                  <a:pt x="1730854" y="394307"/>
                </a:lnTo>
                <a:lnTo>
                  <a:pt x="1727678" y="397477"/>
                </a:lnTo>
                <a:lnTo>
                  <a:pt x="1725031" y="401176"/>
                </a:lnTo>
                <a:lnTo>
                  <a:pt x="1718679" y="405931"/>
                </a:lnTo>
                <a:lnTo>
                  <a:pt x="1713915" y="408573"/>
                </a:lnTo>
                <a:lnTo>
                  <a:pt x="1715503" y="408573"/>
                </a:lnTo>
                <a:lnTo>
                  <a:pt x="1720267" y="409101"/>
                </a:lnTo>
                <a:lnTo>
                  <a:pt x="1722914" y="409101"/>
                </a:lnTo>
                <a:lnTo>
                  <a:pt x="1727148" y="409101"/>
                </a:lnTo>
                <a:lnTo>
                  <a:pt x="1730854" y="409101"/>
                </a:lnTo>
                <a:lnTo>
                  <a:pt x="1737206" y="409630"/>
                </a:lnTo>
                <a:lnTo>
                  <a:pt x="1741970" y="409101"/>
                </a:lnTo>
                <a:lnTo>
                  <a:pt x="1747792" y="409101"/>
                </a:lnTo>
                <a:lnTo>
                  <a:pt x="1754144" y="408573"/>
                </a:lnTo>
                <a:lnTo>
                  <a:pt x="1760496" y="408573"/>
                </a:lnTo>
                <a:lnTo>
                  <a:pt x="1767377" y="406988"/>
                </a:lnTo>
                <a:lnTo>
                  <a:pt x="1774788" y="405931"/>
                </a:lnTo>
                <a:lnTo>
                  <a:pt x="1781669" y="404346"/>
                </a:lnTo>
                <a:lnTo>
                  <a:pt x="1789079" y="403289"/>
                </a:lnTo>
                <a:lnTo>
                  <a:pt x="1795961" y="399591"/>
                </a:lnTo>
                <a:lnTo>
                  <a:pt x="1802842" y="396949"/>
                </a:lnTo>
                <a:lnTo>
                  <a:pt x="1809723" y="393779"/>
                </a:lnTo>
                <a:lnTo>
                  <a:pt x="1817133" y="390080"/>
                </a:lnTo>
                <a:lnTo>
                  <a:pt x="1822956" y="385325"/>
                </a:lnTo>
                <a:lnTo>
                  <a:pt x="1829837" y="380042"/>
                </a:lnTo>
                <a:lnTo>
                  <a:pt x="1835660" y="374230"/>
                </a:lnTo>
                <a:lnTo>
                  <a:pt x="1842012" y="368418"/>
                </a:lnTo>
                <a:lnTo>
                  <a:pt x="1844129" y="364719"/>
                </a:lnTo>
                <a:lnTo>
                  <a:pt x="1846776" y="361021"/>
                </a:lnTo>
                <a:lnTo>
                  <a:pt x="1848893" y="357322"/>
                </a:lnTo>
                <a:lnTo>
                  <a:pt x="1851540" y="353624"/>
                </a:lnTo>
                <a:lnTo>
                  <a:pt x="1853657" y="348869"/>
                </a:lnTo>
                <a:lnTo>
                  <a:pt x="1855774" y="345170"/>
                </a:lnTo>
                <a:lnTo>
                  <a:pt x="1857362" y="340415"/>
                </a:lnTo>
                <a:lnTo>
                  <a:pt x="1859479" y="335660"/>
                </a:lnTo>
                <a:lnTo>
                  <a:pt x="1860538" y="330376"/>
                </a:lnTo>
                <a:lnTo>
                  <a:pt x="1861597" y="324564"/>
                </a:lnTo>
                <a:lnTo>
                  <a:pt x="1863185" y="319280"/>
                </a:lnTo>
                <a:lnTo>
                  <a:pt x="1864243" y="313997"/>
                </a:lnTo>
                <a:lnTo>
                  <a:pt x="1864773" y="307657"/>
                </a:lnTo>
                <a:lnTo>
                  <a:pt x="1865831" y="301845"/>
                </a:lnTo>
                <a:lnTo>
                  <a:pt x="1866361" y="295504"/>
                </a:lnTo>
                <a:lnTo>
                  <a:pt x="1866890" y="289692"/>
                </a:lnTo>
                <a:lnTo>
                  <a:pt x="1866361" y="282295"/>
                </a:lnTo>
                <a:lnTo>
                  <a:pt x="1865831" y="275427"/>
                </a:lnTo>
                <a:lnTo>
                  <a:pt x="1864243" y="269615"/>
                </a:lnTo>
                <a:lnTo>
                  <a:pt x="1863185" y="263275"/>
                </a:lnTo>
                <a:lnTo>
                  <a:pt x="1860538" y="256406"/>
                </a:lnTo>
                <a:lnTo>
                  <a:pt x="1858421" y="250594"/>
                </a:lnTo>
                <a:lnTo>
                  <a:pt x="1854715" y="245310"/>
                </a:lnTo>
                <a:lnTo>
                  <a:pt x="1852069" y="239499"/>
                </a:lnTo>
                <a:lnTo>
                  <a:pt x="1847834" y="233687"/>
                </a:lnTo>
                <a:lnTo>
                  <a:pt x="1844129" y="228403"/>
                </a:lnTo>
                <a:lnTo>
                  <a:pt x="1839365" y="222591"/>
                </a:lnTo>
                <a:lnTo>
                  <a:pt x="1834601" y="218893"/>
                </a:lnTo>
                <a:lnTo>
                  <a:pt x="1828249" y="213081"/>
                </a:lnTo>
                <a:lnTo>
                  <a:pt x="1822956" y="209382"/>
                </a:lnTo>
                <a:lnTo>
                  <a:pt x="1817133" y="205155"/>
                </a:lnTo>
                <a:lnTo>
                  <a:pt x="1811311" y="200928"/>
                </a:lnTo>
                <a:lnTo>
                  <a:pt x="1803900" y="196173"/>
                </a:lnTo>
                <a:lnTo>
                  <a:pt x="1797549" y="192475"/>
                </a:lnTo>
                <a:lnTo>
                  <a:pt x="1789609" y="188248"/>
                </a:lnTo>
                <a:lnTo>
                  <a:pt x="1783257" y="185078"/>
                </a:lnTo>
                <a:lnTo>
                  <a:pt x="1774788" y="181379"/>
                </a:lnTo>
                <a:lnTo>
                  <a:pt x="1766848" y="178737"/>
                </a:lnTo>
                <a:lnTo>
                  <a:pt x="1758908" y="175567"/>
                </a:lnTo>
                <a:lnTo>
                  <a:pt x="1751497" y="173454"/>
                </a:lnTo>
                <a:lnTo>
                  <a:pt x="1742499" y="170284"/>
                </a:lnTo>
                <a:lnTo>
                  <a:pt x="1733500" y="167642"/>
                </a:lnTo>
                <a:lnTo>
                  <a:pt x="1725031" y="165529"/>
                </a:lnTo>
                <a:lnTo>
                  <a:pt x="1716033" y="163415"/>
                </a:lnTo>
                <a:lnTo>
                  <a:pt x="1706505" y="161302"/>
                </a:lnTo>
                <a:lnTo>
                  <a:pt x="1696977" y="159717"/>
                </a:lnTo>
                <a:lnTo>
                  <a:pt x="1687449" y="158660"/>
                </a:lnTo>
                <a:lnTo>
                  <a:pt x="1678980" y="158132"/>
                </a:lnTo>
                <a:lnTo>
                  <a:pt x="1668923" y="156018"/>
                </a:lnTo>
                <a:lnTo>
                  <a:pt x="1658336" y="155490"/>
                </a:lnTo>
                <a:lnTo>
                  <a:pt x="1648279" y="153905"/>
                </a:lnTo>
                <a:lnTo>
                  <a:pt x="1638751" y="153905"/>
                </a:lnTo>
                <a:lnTo>
                  <a:pt x="1628694" y="153376"/>
                </a:lnTo>
                <a:lnTo>
                  <a:pt x="1618637" y="153376"/>
                </a:lnTo>
                <a:lnTo>
                  <a:pt x="1608580" y="153376"/>
                </a:lnTo>
                <a:lnTo>
                  <a:pt x="1599052" y="153905"/>
                </a:lnTo>
                <a:lnTo>
                  <a:pt x="1588995" y="153905"/>
                </a:lnTo>
                <a:lnTo>
                  <a:pt x="1578409" y="153905"/>
                </a:lnTo>
                <a:lnTo>
                  <a:pt x="1568351" y="154433"/>
                </a:lnTo>
                <a:lnTo>
                  <a:pt x="1558824" y="156018"/>
                </a:lnTo>
                <a:lnTo>
                  <a:pt x="1548766" y="157075"/>
                </a:lnTo>
                <a:lnTo>
                  <a:pt x="1538709" y="158660"/>
                </a:lnTo>
                <a:lnTo>
                  <a:pt x="1529181" y="160773"/>
                </a:lnTo>
                <a:lnTo>
                  <a:pt x="1520183" y="162887"/>
                </a:lnTo>
                <a:lnTo>
                  <a:pt x="1510126" y="164472"/>
                </a:lnTo>
                <a:lnTo>
                  <a:pt x="1500598" y="166585"/>
                </a:lnTo>
                <a:lnTo>
                  <a:pt x="1491070" y="168699"/>
                </a:lnTo>
                <a:lnTo>
                  <a:pt x="1482601" y="171869"/>
                </a:lnTo>
                <a:lnTo>
                  <a:pt x="1473073" y="175039"/>
                </a:lnTo>
                <a:lnTo>
                  <a:pt x="1464075" y="178209"/>
                </a:lnTo>
                <a:lnTo>
                  <a:pt x="1455605" y="181379"/>
                </a:lnTo>
                <a:lnTo>
                  <a:pt x="1447136" y="185606"/>
                </a:lnTo>
                <a:lnTo>
                  <a:pt x="1438667" y="188776"/>
                </a:lnTo>
                <a:lnTo>
                  <a:pt x="1430198" y="193003"/>
                </a:lnTo>
                <a:lnTo>
                  <a:pt x="1422787" y="197230"/>
                </a:lnTo>
                <a:lnTo>
                  <a:pt x="1415377" y="201985"/>
                </a:lnTo>
                <a:lnTo>
                  <a:pt x="1407966" y="205684"/>
                </a:lnTo>
                <a:lnTo>
                  <a:pt x="1401085" y="211496"/>
                </a:lnTo>
                <a:lnTo>
                  <a:pt x="1394733" y="216779"/>
                </a:lnTo>
                <a:lnTo>
                  <a:pt x="1388381" y="222591"/>
                </a:lnTo>
                <a:lnTo>
                  <a:pt x="1381500" y="227346"/>
                </a:lnTo>
                <a:lnTo>
                  <a:pt x="1375678" y="233158"/>
                </a:lnTo>
                <a:lnTo>
                  <a:pt x="1369326" y="237385"/>
                </a:lnTo>
                <a:lnTo>
                  <a:pt x="1363503" y="243197"/>
                </a:lnTo>
                <a:lnTo>
                  <a:pt x="1357151" y="246896"/>
                </a:lnTo>
                <a:lnTo>
                  <a:pt x="1351329" y="252707"/>
                </a:lnTo>
                <a:lnTo>
                  <a:pt x="1344977" y="256406"/>
                </a:lnTo>
                <a:lnTo>
                  <a:pt x="1339684" y="261690"/>
                </a:lnTo>
                <a:lnTo>
                  <a:pt x="1333332" y="265916"/>
                </a:lnTo>
                <a:lnTo>
                  <a:pt x="1327509" y="270672"/>
                </a:lnTo>
                <a:lnTo>
                  <a:pt x="1322216" y="274898"/>
                </a:lnTo>
                <a:lnTo>
                  <a:pt x="1316923" y="279654"/>
                </a:lnTo>
                <a:lnTo>
                  <a:pt x="1310571" y="283352"/>
                </a:lnTo>
                <a:lnTo>
                  <a:pt x="1305278" y="287579"/>
                </a:lnTo>
                <a:lnTo>
                  <a:pt x="1299984" y="291806"/>
                </a:lnTo>
                <a:lnTo>
                  <a:pt x="1295220" y="295504"/>
                </a:lnTo>
                <a:lnTo>
                  <a:pt x="1288868" y="299203"/>
                </a:lnTo>
                <a:lnTo>
                  <a:pt x="1284105" y="302373"/>
                </a:lnTo>
                <a:lnTo>
                  <a:pt x="1278811" y="306072"/>
                </a:lnTo>
                <a:lnTo>
                  <a:pt x="1273518" y="309770"/>
                </a:lnTo>
                <a:lnTo>
                  <a:pt x="1268754" y="313469"/>
                </a:lnTo>
                <a:lnTo>
                  <a:pt x="1262932" y="316639"/>
                </a:lnTo>
                <a:lnTo>
                  <a:pt x="1257109" y="319809"/>
                </a:lnTo>
                <a:lnTo>
                  <a:pt x="1252874" y="324036"/>
                </a:lnTo>
                <a:lnTo>
                  <a:pt x="1247581" y="326677"/>
                </a:lnTo>
                <a:lnTo>
                  <a:pt x="1242288" y="329319"/>
                </a:lnTo>
                <a:lnTo>
                  <a:pt x="1236995" y="331961"/>
                </a:lnTo>
                <a:lnTo>
                  <a:pt x="1232231" y="335660"/>
                </a:lnTo>
                <a:lnTo>
                  <a:pt x="1226408" y="338301"/>
                </a:lnTo>
                <a:lnTo>
                  <a:pt x="1221644" y="340943"/>
                </a:lnTo>
                <a:lnTo>
                  <a:pt x="1216351" y="343585"/>
                </a:lnTo>
                <a:lnTo>
                  <a:pt x="1211587" y="347283"/>
                </a:lnTo>
                <a:lnTo>
                  <a:pt x="1205765" y="348869"/>
                </a:lnTo>
                <a:lnTo>
                  <a:pt x="1200471" y="350982"/>
                </a:lnTo>
                <a:lnTo>
                  <a:pt x="1194649" y="353095"/>
                </a:lnTo>
                <a:lnTo>
                  <a:pt x="1189356" y="355737"/>
                </a:lnTo>
                <a:lnTo>
                  <a:pt x="1184062" y="357851"/>
                </a:lnTo>
                <a:lnTo>
                  <a:pt x="1178769" y="359964"/>
                </a:lnTo>
                <a:lnTo>
                  <a:pt x="1172947" y="362077"/>
                </a:lnTo>
                <a:lnTo>
                  <a:pt x="1167653" y="363662"/>
                </a:lnTo>
                <a:lnTo>
                  <a:pt x="1161831" y="365248"/>
                </a:lnTo>
                <a:lnTo>
                  <a:pt x="1156008" y="367361"/>
                </a:lnTo>
                <a:lnTo>
                  <a:pt x="1150715" y="368418"/>
                </a:lnTo>
                <a:lnTo>
                  <a:pt x="1145422" y="370531"/>
                </a:lnTo>
                <a:lnTo>
                  <a:pt x="1139070" y="372116"/>
                </a:lnTo>
                <a:lnTo>
                  <a:pt x="1133777" y="374230"/>
                </a:lnTo>
                <a:lnTo>
                  <a:pt x="1127954" y="375286"/>
                </a:lnTo>
                <a:lnTo>
                  <a:pt x="1122131" y="377400"/>
                </a:lnTo>
                <a:lnTo>
                  <a:pt x="1115780" y="377928"/>
                </a:lnTo>
                <a:lnTo>
                  <a:pt x="1109428" y="380042"/>
                </a:lnTo>
                <a:lnTo>
                  <a:pt x="1103605" y="380570"/>
                </a:lnTo>
                <a:lnTo>
                  <a:pt x="1097253" y="382683"/>
                </a:lnTo>
                <a:lnTo>
                  <a:pt x="1090372" y="383740"/>
                </a:lnTo>
                <a:lnTo>
                  <a:pt x="1084550" y="384797"/>
                </a:lnTo>
                <a:lnTo>
                  <a:pt x="1077668" y="386382"/>
                </a:lnTo>
                <a:lnTo>
                  <a:pt x="1071846" y="387439"/>
                </a:lnTo>
                <a:lnTo>
                  <a:pt x="1063906" y="387967"/>
                </a:lnTo>
                <a:lnTo>
                  <a:pt x="1057554" y="389024"/>
                </a:lnTo>
                <a:lnTo>
                  <a:pt x="1050673" y="389552"/>
                </a:lnTo>
                <a:lnTo>
                  <a:pt x="1043792" y="391137"/>
                </a:lnTo>
                <a:lnTo>
                  <a:pt x="1036381" y="391665"/>
                </a:lnTo>
                <a:lnTo>
                  <a:pt x="1029500" y="392194"/>
                </a:lnTo>
                <a:lnTo>
                  <a:pt x="1022089" y="392722"/>
                </a:lnTo>
                <a:lnTo>
                  <a:pt x="1015208" y="394307"/>
                </a:lnTo>
                <a:lnTo>
                  <a:pt x="1007268" y="394307"/>
                </a:lnTo>
                <a:lnTo>
                  <a:pt x="999328" y="394307"/>
                </a:lnTo>
                <a:lnTo>
                  <a:pt x="990859" y="393779"/>
                </a:lnTo>
                <a:lnTo>
                  <a:pt x="983449" y="393779"/>
                </a:lnTo>
                <a:lnTo>
                  <a:pt x="975509" y="392194"/>
                </a:lnTo>
                <a:lnTo>
                  <a:pt x="967569" y="391665"/>
                </a:lnTo>
                <a:lnTo>
                  <a:pt x="959100" y="391137"/>
                </a:lnTo>
                <a:lnTo>
                  <a:pt x="951689" y="390080"/>
                </a:lnTo>
                <a:lnTo>
                  <a:pt x="943749" y="387967"/>
                </a:lnTo>
                <a:lnTo>
                  <a:pt x="935280" y="386382"/>
                </a:lnTo>
                <a:lnTo>
                  <a:pt x="927340" y="384268"/>
                </a:lnTo>
                <a:lnTo>
                  <a:pt x="919401" y="382155"/>
                </a:lnTo>
                <a:lnTo>
                  <a:pt x="910931" y="379513"/>
                </a:lnTo>
                <a:lnTo>
                  <a:pt x="902991" y="377400"/>
                </a:lnTo>
                <a:lnTo>
                  <a:pt x="895052" y="374758"/>
                </a:lnTo>
                <a:lnTo>
                  <a:pt x="886582" y="372645"/>
                </a:lnTo>
                <a:lnTo>
                  <a:pt x="878643" y="369474"/>
                </a:lnTo>
                <a:lnTo>
                  <a:pt x="870703" y="365776"/>
                </a:lnTo>
                <a:lnTo>
                  <a:pt x="862234" y="362606"/>
                </a:lnTo>
                <a:lnTo>
                  <a:pt x="854294" y="359964"/>
                </a:lnTo>
                <a:lnTo>
                  <a:pt x="846354" y="356266"/>
                </a:lnTo>
                <a:lnTo>
                  <a:pt x="837885" y="353095"/>
                </a:lnTo>
                <a:lnTo>
                  <a:pt x="829945" y="349925"/>
                </a:lnTo>
                <a:lnTo>
                  <a:pt x="822534" y="346227"/>
                </a:lnTo>
                <a:lnTo>
                  <a:pt x="814594" y="342528"/>
                </a:lnTo>
                <a:lnTo>
                  <a:pt x="806125" y="338301"/>
                </a:lnTo>
                <a:lnTo>
                  <a:pt x="798715" y="334074"/>
                </a:lnTo>
                <a:lnTo>
                  <a:pt x="791304" y="330904"/>
                </a:lnTo>
                <a:lnTo>
                  <a:pt x="783894" y="326677"/>
                </a:lnTo>
                <a:lnTo>
                  <a:pt x="777012" y="322451"/>
                </a:lnTo>
                <a:lnTo>
                  <a:pt x="769602" y="318752"/>
                </a:lnTo>
                <a:lnTo>
                  <a:pt x="762721" y="315054"/>
                </a:lnTo>
                <a:lnTo>
                  <a:pt x="755310" y="311355"/>
                </a:lnTo>
                <a:lnTo>
                  <a:pt x="748429" y="307128"/>
                </a:lnTo>
                <a:lnTo>
                  <a:pt x="741018" y="302901"/>
                </a:lnTo>
                <a:lnTo>
                  <a:pt x="735196" y="299203"/>
                </a:lnTo>
                <a:lnTo>
                  <a:pt x="728315" y="294976"/>
                </a:lnTo>
                <a:lnTo>
                  <a:pt x="722492" y="290749"/>
                </a:lnTo>
                <a:lnTo>
                  <a:pt x="716140" y="287051"/>
                </a:lnTo>
                <a:lnTo>
                  <a:pt x="710318" y="282824"/>
                </a:lnTo>
                <a:lnTo>
                  <a:pt x="703966" y="278597"/>
                </a:lnTo>
                <a:lnTo>
                  <a:pt x="698143" y="274898"/>
                </a:lnTo>
                <a:lnTo>
                  <a:pt x="692321" y="271200"/>
                </a:lnTo>
                <a:lnTo>
                  <a:pt x="687557" y="268030"/>
                </a:lnTo>
                <a:lnTo>
                  <a:pt x="682264" y="263803"/>
                </a:lnTo>
                <a:lnTo>
                  <a:pt x="677500" y="261161"/>
                </a:lnTo>
                <a:lnTo>
                  <a:pt x="673794" y="257991"/>
                </a:lnTo>
                <a:lnTo>
                  <a:pt x="669560" y="255349"/>
                </a:lnTo>
                <a:lnTo>
                  <a:pt x="664796" y="251651"/>
                </a:lnTo>
                <a:lnTo>
                  <a:pt x="660561" y="249009"/>
                </a:lnTo>
                <a:lnTo>
                  <a:pt x="656856" y="245839"/>
                </a:lnTo>
                <a:lnTo>
                  <a:pt x="653680" y="243725"/>
                </a:lnTo>
                <a:lnTo>
                  <a:pt x="647328" y="238970"/>
                </a:lnTo>
                <a:lnTo>
                  <a:pt x="642564" y="235800"/>
                </a:lnTo>
                <a:lnTo>
                  <a:pt x="637800" y="231573"/>
                </a:lnTo>
                <a:lnTo>
                  <a:pt x="635154" y="229460"/>
                </a:lnTo>
                <a:lnTo>
                  <a:pt x="633566" y="228403"/>
                </a:lnTo>
                <a:lnTo>
                  <a:pt x="631448" y="226818"/>
                </a:lnTo>
                <a:lnTo>
                  <a:pt x="628802" y="224705"/>
                </a:lnTo>
                <a:lnTo>
                  <a:pt x="624038" y="221534"/>
                </a:lnTo>
                <a:lnTo>
                  <a:pt x="618745" y="217836"/>
                </a:lnTo>
                <a:lnTo>
                  <a:pt x="614510" y="215194"/>
                </a:lnTo>
                <a:lnTo>
                  <a:pt x="611334" y="213081"/>
                </a:lnTo>
                <a:lnTo>
                  <a:pt x="607100" y="210439"/>
                </a:lnTo>
                <a:lnTo>
                  <a:pt x="602336" y="207797"/>
                </a:lnTo>
                <a:lnTo>
                  <a:pt x="597572" y="204627"/>
                </a:lnTo>
                <a:lnTo>
                  <a:pt x="592808" y="201985"/>
                </a:lnTo>
                <a:lnTo>
                  <a:pt x="587514" y="198287"/>
                </a:lnTo>
                <a:lnTo>
                  <a:pt x="582221" y="195645"/>
                </a:lnTo>
                <a:lnTo>
                  <a:pt x="575340" y="191946"/>
                </a:lnTo>
                <a:lnTo>
                  <a:pt x="569517" y="188248"/>
                </a:lnTo>
                <a:lnTo>
                  <a:pt x="562636" y="185078"/>
                </a:lnTo>
                <a:lnTo>
                  <a:pt x="555755" y="182436"/>
                </a:lnTo>
                <a:lnTo>
                  <a:pt x="548345" y="178209"/>
                </a:lnTo>
                <a:lnTo>
                  <a:pt x="540934" y="175039"/>
                </a:lnTo>
                <a:lnTo>
                  <a:pt x="533523" y="171340"/>
                </a:lnTo>
                <a:lnTo>
                  <a:pt x="526113" y="168699"/>
                </a:lnTo>
                <a:lnTo>
                  <a:pt x="517114" y="164472"/>
                </a:lnTo>
                <a:lnTo>
                  <a:pt x="509175" y="161830"/>
                </a:lnTo>
                <a:lnTo>
                  <a:pt x="500176" y="158660"/>
                </a:lnTo>
                <a:lnTo>
                  <a:pt x="492236" y="156546"/>
                </a:lnTo>
                <a:lnTo>
                  <a:pt x="483238" y="153905"/>
                </a:lnTo>
                <a:lnTo>
                  <a:pt x="474239" y="151263"/>
                </a:lnTo>
                <a:lnTo>
                  <a:pt x="465770" y="149149"/>
                </a:lnTo>
                <a:lnTo>
                  <a:pt x="456772" y="147564"/>
                </a:lnTo>
                <a:lnTo>
                  <a:pt x="446714" y="145979"/>
                </a:lnTo>
                <a:lnTo>
                  <a:pt x="437187" y="143866"/>
                </a:lnTo>
                <a:lnTo>
                  <a:pt x="427659" y="141752"/>
                </a:lnTo>
                <a:lnTo>
                  <a:pt x="418131" y="141224"/>
                </a:lnTo>
                <a:lnTo>
                  <a:pt x="408074" y="139639"/>
                </a:lnTo>
                <a:lnTo>
                  <a:pt x="398546" y="139111"/>
                </a:lnTo>
                <a:lnTo>
                  <a:pt x="388489" y="139111"/>
                </a:lnTo>
                <a:lnTo>
                  <a:pt x="378961" y="139639"/>
                </a:lnTo>
                <a:lnTo>
                  <a:pt x="368904" y="139639"/>
                </a:lnTo>
                <a:lnTo>
                  <a:pt x="358847" y="141224"/>
                </a:lnTo>
                <a:lnTo>
                  <a:pt x="348790" y="142281"/>
                </a:lnTo>
                <a:lnTo>
                  <a:pt x="339262" y="144394"/>
                </a:lnTo>
                <a:lnTo>
                  <a:pt x="329205" y="146508"/>
                </a:lnTo>
                <a:lnTo>
                  <a:pt x="319677" y="149149"/>
                </a:lnTo>
                <a:lnTo>
                  <a:pt x="309090" y="151791"/>
                </a:lnTo>
                <a:lnTo>
                  <a:pt x="300092" y="156018"/>
                </a:lnTo>
                <a:lnTo>
                  <a:pt x="289505" y="159188"/>
                </a:lnTo>
                <a:lnTo>
                  <a:pt x="279448" y="163943"/>
                </a:lnTo>
                <a:lnTo>
                  <a:pt x="269920" y="168699"/>
                </a:lnTo>
                <a:lnTo>
                  <a:pt x="260392" y="175039"/>
                </a:lnTo>
                <a:lnTo>
                  <a:pt x="250335" y="180851"/>
                </a:lnTo>
                <a:lnTo>
                  <a:pt x="241866" y="187720"/>
                </a:lnTo>
                <a:lnTo>
                  <a:pt x="232338" y="195117"/>
                </a:lnTo>
                <a:lnTo>
                  <a:pt x="223340" y="204099"/>
                </a:lnTo>
                <a:lnTo>
                  <a:pt x="223024" y="204362"/>
                </a:lnTo>
                <a:lnTo>
                  <a:pt x="223308" y="205777"/>
                </a:lnTo>
                <a:lnTo>
                  <a:pt x="215900" y="212631"/>
                </a:lnTo>
                <a:lnTo>
                  <a:pt x="209020" y="219485"/>
                </a:lnTo>
                <a:lnTo>
                  <a:pt x="202141" y="226338"/>
                </a:lnTo>
                <a:lnTo>
                  <a:pt x="196320" y="233719"/>
                </a:lnTo>
                <a:lnTo>
                  <a:pt x="189441" y="240573"/>
                </a:lnTo>
                <a:lnTo>
                  <a:pt x="184150" y="247954"/>
                </a:lnTo>
                <a:lnTo>
                  <a:pt x="181725" y="250369"/>
                </a:lnTo>
                <a:lnTo>
                  <a:pt x="179406" y="253764"/>
                </a:lnTo>
                <a:lnTo>
                  <a:pt x="171466" y="266445"/>
                </a:lnTo>
                <a:lnTo>
                  <a:pt x="162997" y="279654"/>
                </a:lnTo>
                <a:lnTo>
                  <a:pt x="160634" y="284203"/>
                </a:lnTo>
                <a:lnTo>
                  <a:pt x="159808" y="287494"/>
                </a:lnTo>
                <a:lnTo>
                  <a:pt x="159279" y="291711"/>
                </a:lnTo>
                <a:lnTo>
                  <a:pt x="157691" y="294874"/>
                </a:lnTo>
                <a:lnTo>
                  <a:pt x="157162" y="299092"/>
                </a:lnTo>
                <a:lnTo>
                  <a:pt x="155575" y="302783"/>
                </a:lnTo>
                <a:lnTo>
                  <a:pt x="155575" y="307000"/>
                </a:lnTo>
                <a:lnTo>
                  <a:pt x="155045" y="311218"/>
                </a:lnTo>
                <a:lnTo>
                  <a:pt x="154516" y="314908"/>
                </a:lnTo>
                <a:lnTo>
                  <a:pt x="154516" y="319126"/>
                </a:lnTo>
                <a:lnTo>
                  <a:pt x="155045" y="323871"/>
                </a:lnTo>
                <a:lnTo>
                  <a:pt x="155045" y="330197"/>
                </a:lnTo>
                <a:lnTo>
                  <a:pt x="155045" y="336523"/>
                </a:lnTo>
                <a:lnTo>
                  <a:pt x="155575" y="342850"/>
                </a:lnTo>
                <a:lnTo>
                  <a:pt x="157162" y="349704"/>
                </a:lnTo>
                <a:lnTo>
                  <a:pt x="157691" y="354976"/>
                </a:lnTo>
                <a:lnTo>
                  <a:pt x="159279" y="360775"/>
                </a:lnTo>
                <a:lnTo>
                  <a:pt x="160866" y="366574"/>
                </a:lnTo>
                <a:lnTo>
                  <a:pt x="162983" y="371846"/>
                </a:lnTo>
                <a:lnTo>
                  <a:pt x="164570" y="376591"/>
                </a:lnTo>
                <a:lnTo>
                  <a:pt x="166687" y="381336"/>
                </a:lnTo>
                <a:lnTo>
                  <a:pt x="169333" y="385026"/>
                </a:lnTo>
                <a:lnTo>
                  <a:pt x="171979" y="389771"/>
                </a:lnTo>
                <a:lnTo>
                  <a:pt x="174095" y="393461"/>
                </a:lnTo>
                <a:lnTo>
                  <a:pt x="177270" y="397152"/>
                </a:lnTo>
                <a:lnTo>
                  <a:pt x="179916" y="400842"/>
                </a:lnTo>
                <a:lnTo>
                  <a:pt x="183620" y="404533"/>
                </a:lnTo>
                <a:lnTo>
                  <a:pt x="189441" y="410332"/>
                </a:lnTo>
                <a:lnTo>
                  <a:pt x="196320" y="416131"/>
                </a:lnTo>
                <a:lnTo>
                  <a:pt x="199495" y="418240"/>
                </a:lnTo>
                <a:lnTo>
                  <a:pt x="203200" y="420349"/>
                </a:lnTo>
                <a:lnTo>
                  <a:pt x="206904" y="422457"/>
                </a:lnTo>
                <a:lnTo>
                  <a:pt x="211137" y="425093"/>
                </a:lnTo>
                <a:lnTo>
                  <a:pt x="215370" y="426148"/>
                </a:lnTo>
                <a:lnTo>
                  <a:pt x="219075" y="428257"/>
                </a:lnTo>
                <a:lnTo>
                  <a:pt x="223308" y="429838"/>
                </a:lnTo>
                <a:lnTo>
                  <a:pt x="227541" y="431947"/>
                </a:lnTo>
                <a:lnTo>
                  <a:pt x="231245" y="432474"/>
                </a:lnTo>
                <a:lnTo>
                  <a:pt x="235479" y="433529"/>
                </a:lnTo>
                <a:lnTo>
                  <a:pt x="239712" y="435110"/>
                </a:lnTo>
                <a:lnTo>
                  <a:pt x="243416" y="436165"/>
                </a:lnTo>
                <a:lnTo>
                  <a:pt x="247121" y="436165"/>
                </a:lnTo>
                <a:lnTo>
                  <a:pt x="250825" y="437219"/>
                </a:lnTo>
                <a:lnTo>
                  <a:pt x="255058" y="437746"/>
                </a:lnTo>
                <a:lnTo>
                  <a:pt x="259291" y="438273"/>
                </a:lnTo>
                <a:lnTo>
                  <a:pt x="262996" y="438273"/>
                </a:lnTo>
                <a:lnTo>
                  <a:pt x="267229" y="439328"/>
                </a:lnTo>
                <a:lnTo>
                  <a:pt x="271462" y="439328"/>
                </a:lnTo>
                <a:lnTo>
                  <a:pt x="275166" y="439855"/>
                </a:lnTo>
                <a:lnTo>
                  <a:pt x="282046" y="439855"/>
                </a:lnTo>
                <a:lnTo>
                  <a:pt x="289454" y="439855"/>
                </a:lnTo>
                <a:lnTo>
                  <a:pt x="296333" y="439855"/>
                </a:lnTo>
                <a:lnTo>
                  <a:pt x="303212" y="439855"/>
                </a:lnTo>
                <a:lnTo>
                  <a:pt x="308504" y="438273"/>
                </a:lnTo>
                <a:lnTo>
                  <a:pt x="313796" y="438273"/>
                </a:lnTo>
                <a:lnTo>
                  <a:pt x="318029" y="437219"/>
                </a:lnTo>
                <a:lnTo>
                  <a:pt x="322791" y="437219"/>
                </a:lnTo>
                <a:lnTo>
                  <a:pt x="328083" y="436165"/>
                </a:lnTo>
                <a:lnTo>
                  <a:pt x="330200" y="436165"/>
                </a:lnTo>
                <a:lnTo>
                  <a:pt x="327025" y="435110"/>
                </a:lnTo>
                <a:lnTo>
                  <a:pt x="324379" y="433529"/>
                </a:lnTo>
                <a:lnTo>
                  <a:pt x="320146" y="431947"/>
                </a:lnTo>
                <a:lnTo>
                  <a:pt x="316971" y="429838"/>
                </a:lnTo>
                <a:lnTo>
                  <a:pt x="312737" y="426148"/>
                </a:lnTo>
                <a:lnTo>
                  <a:pt x="309033" y="423512"/>
                </a:lnTo>
                <a:lnTo>
                  <a:pt x="305329" y="419821"/>
                </a:lnTo>
                <a:lnTo>
                  <a:pt x="301625" y="415604"/>
                </a:lnTo>
                <a:lnTo>
                  <a:pt x="297921" y="410332"/>
                </a:lnTo>
                <a:lnTo>
                  <a:pt x="293687" y="405587"/>
                </a:lnTo>
                <a:lnTo>
                  <a:pt x="290512" y="399788"/>
                </a:lnTo>
                <a:lnTo>
                  <a:pt x="287866" y="394516"/>
                </a:lnTo>
                <a:lnTo>
                  <a:pt x="284691" y="388716"/>
                </a:lnTo>
                <a:lnTo>
                  <a:pt x="282046" y="382390"/>
                </a:lnTo>
                <a:lnTo>
                  <a:pt x="279929" y="376591"/>
                </a:lnTo>
                <a:lnTo>
                  <a:pt x="279400" y="370264"/>
                </a:lnTo>
                <a:lnTo>
                  <a:pt x="277283" y="362884"/>
                </a:lnTo>
                <a:lnTo>
                  <a:pt x="277283" y="357084"/>
                </a:lnTo>
                <a:lnTo>
                  <a:pt x="277283" y="349704"/>
                </a:lnTo>
                <a:lnTo>
                  <a:pt x="278871" y="343377"/>
                </a:lnTo>
                <a:lnTo>
                  <a:pt x="279929" y="336523"/>
                </a:lnTo>
                <a:lnTo>
                  <a:pt x="283104" y="330197"/>
                </a:lnTo>
                <a:lnTo>
                  <a:pt x="286279" y="323871"/>
                </a:lnTo>
                <a:lnTo>
                  <a:pt x="291041" y="318071"/>
                </a:lnTo>
                <a:lnTo>
                  <a:pt x="296333" y="311745"/>
                </a:lnTo>
                <a:lnTo>
                  <a:pt x="303212" y="305946"/>
                </a:lnTo>
                <a:lnTo>
                  <a:pt x="306387" y="302783"/>
                </a:lnTo>
                <a:lnTo>
                  <a:pt x="310621" y="300147"/>
                </a:lnTo>
                <a:lnTo>
                  <a:pt x="314854" y="297511"/>
                </a:lnTo>
                <a:lnTo>
                  <a:pt x="319616" y="295402"/>
                </a:lnTo>
                <a:lnTo>
                  <a:pt x="323321" y="292766"/>
                </a:lnTo>
                <a:lnTo>
                  <a:pt x="329141" y="290130"/>
                </a:lnTo>
                <a:lnTo>
                  <a:pt x="334962" y="288021"/>
                </a:lnTo>
                <a:lnTo>
                  <a:pt x="341312" y="285912"/>
                </a:lnTo>
                <a:lnTo>
                  <a:pt x="347133" y="284330"/>
                </a:lnTo>
                <a:lnTo>
                  <a:pt x="354012" y="282222"/>
                </a:lnTo>
                <a:lnTo>
                  <a:pt x="360891" y="280640"/>
                </a:lnTo>
                <a:lnTo>
                  <a:pt x="368829" y="279586"/>
                </a:lnTo>
                <a:lnTo>
                  <a:pt x="375708" y="277477"/>
                </a:lnTo>
                <a:lnTo>
                  <a:pt x="383116" y="275895"/>
                </a:lnTo>
                <a:lnTo>
                  <a:pt x="390525" y="274841"/>
                </a:lnTo>
                <a:lnTo>
                  <a:pt x="397933" y="274841"/>
                </a:lnTo>
                <a:lnTo>
                  <a:pt x="404812" y="274841"/>
                </a:lnTo>
                <a:lnTo>
                  <a:pt x="412750" y="274841"/>
                </a:lnTo>
                <a:lnTo>
                  <a:pt x="419629" y="274841"/>
                </a:lnTo>
                <a:lnTo>
                  <a:pt x="427567" y="275895"/>
                </a:lnTo>
                <a:lnTo>
                  <a:pt x="434446" y="275895"/>
                </a:lnTo>
                <a:lnTo>
                  <a:pt x="442383" y="277477"/>
                </a:lnTo>
                <a:lnTo>
                  <a:pt x="449262" y="278004"/>
                </a:lnTo>
                <a:lnTo>
                  <a:pt x="457729" y="280113"/>
                </a:lnTo>
                <a:lnTo>
                  <a:pt x="464079" y="281694"/>
                </a:lnTo>
                <a:lnTo>
                  <a:pt x="471487" y="283276"/>
                </a:lnTo>
                <a:lnTo>
                  <a:pt x="478896" y="285912"/>
                </a:lnTo>
                <a:lnTo>
                  <a:pt x="486833" y="289075"/>
                </a:lnTo>
                <a:lnTo>
                  <a:pt x="493183" y="290657"/>
                </a:lnTo>
                <a:lnTo>
                  <a:pt x="500062" y="293820"/>
                </a:lnTo>
                <a:lnTo>
                  <a:pt x="506942" y="296456"/>
                </a:lnTo>
                <a:lnTo>
                  <a:pt x="514350" y="299619"/>
                </a:lnTo>
                <a:lnTo>
                  <a:pt x="521229" y="302255"/>
                </a:lnTo>
                <a:lnTo>
                  <a:pt x="528108" y="305946"/>
                </a:lnTo>
                <a:lnTo>
                  <a:pt x="534458" y="309109"/>
                </a:lnTo>
                <a:lnTo>
                  <a:pt x="541867" y="313327"/>
                </a:lnTo>
                <a:lnTo>
                  <a:pt x="548217" y="316490"/>
                </a:lnTo>
                <a:lnTo>
                  <a:pt x="555096" y="319653"/>
                </a:lnTo>
                <a:lnTo>
                  <a:pt x="561446" y="323871"/>
                </a:lnTo>
                <a:lnTo>
                  <a:pt x="568325" y="328088"/>
                </a:lnTo>
                <a:lnTo>
                  <a:pt x="574675" y="331779"/>
                </a:lnTo>
                <a:lnTo>
                  <a:pt x="580496" y="335996"/>
                </a:lnTo>
                <a:lnTo>
                  <a:pt x="586846" y="340214"/>
                </a:lnTo>
                <a:lnTo>
                  <a:pt x="592667" y="343904"/>
                </a:lnTo>
                <a:lnTo>
                  <a:pt x="598487" y="348122"/>
                </a:lnTo>
                <a:lnTo>
                  <a:pt x="603779" y="352340"/>
                </a:lnTo>
                <a:lnTo>
                  <a:pt x="608542" y="356030"/>
                </a:lnTo>
                <a:lnTo>
                  <a:pt x="614363" y="360248"/>
                </a:lnTo>
                <a:lnTo>
                  <a:pt x="619125" y="364465"/>
                </a:lnTo>
                <a:lnTo>
                  <a:pt x="624417" y="368156"/>
                </a:lnTo>
                <a:lnTo>
                  <a:pt x="629179" y="372373"/>
                </a:lnTo>
                <a:lnTo>
                  <a:pt x="635000" y="376591"/>
                </a:lnTo>
                <a:lnTo>
                  <a:pt x="638704" y="379754"/>
                </a:lnTo>
                <a:lnTo>
                  <a:pt x="643467" y="383972"/>
                </a:lnTo>
                <a:lnTo>
                  <a:pt x="647700" y="387662"/>
                </a:lnTo>
                <a:lnTo>
                  <a:pt x="652463" y="391880"/>
                </a:lnTo>
                <a:lnTo>
                  <a:pt x="656696" y="395570"/>
                </a:lnTo>
                <a:lnTo>
                  <a:pt x="660400" y="398733"/>
                </a:lnTo>
                <a:lnTo>
                  <a:pt x="664633" y="401897"/>
                </a:lnTo>
                <a:lnTo>
                  <a:pt x="668867" y="406114"/>
                </a:lnTo>
                <a:lnTo>
                  <a:pt x="674688" y="411386"/>
                </a:lnTo>
                <a:lnTo>
                  <a:pt x="681038" y="417713"/>
                </a:lnTo>
                <a:lnTo>
                  <a:pt x="685800" y="422457"/>
                </a:lnTo>
                <a:lnTo>
                  <a:pt x="690033" y="427202"/>
                </a:lnTo>
                <a:lnTo>
                  <a:pt x="693738" y="430365"/>
                </a:lnTo>
                <a:lnTo>
                  <a:pt x="696383" y="433001"/>
                </a:lnTo>
                <a:lnTo>
                  <a:pt x="697971" y="434583"/>
                </a:lnTo>
                <a:lnTo>
                  <a:pt x="698500" y="435637"/>
                </a:lnTo>
                <a:lnTo>
                  <a:pt x="694267" y="433529"/>
                </a:lnTo>
                <a:lnTo>
                  <a:pt x="690033" y="431947"/>
                </a:lnTo>
                <a:lnTo>
                  <a:pt x="686329" y="429838"/>
                </a:lnTo>
                <a:lnTo>
                  <a:pt x="682625" y="428257"/>
                </a:lnTo>
                <a:lnTo>
                  <a:pt x="678921" y="426148"/>
                </a:lnTo>
                <a:lnTo>
                  <a:pt x="674688" y="425093"/>
                </a:lnTo>
                <a:lnTo>
                  <a:pt x="670454" y="423512"/>
                </a:lnTo>
                <a:lnTo>
                  <a:pt x="667279" y="422985"/>
                </a:lnTo>
                <a:lnTo>
                  <a:pt x="663046" y="420876"/>
                </a:lnTo>
                <a:lnTo>
                  <a:pt x="659342" y="420349"/>
                </a:lnTo>
                <a:lnTo>
                  <a:pt x="655108" y="418240"/>
                </a:lnTo>
                <a:lnTo>
                  <a:pt x="650875" y="417713"/>
                </a:lnTo>
                <a:lnTo>
                  <a:pt x="647171" y="416131"/>
                </a:lnTo>
                <a:lnTo>
                  <a:pt x="642938" y="415604"/>
                </a:lnTo>
                <a:lnTo>
                  <a:pt x="638704" y="414022"/>
                </a:lnTo>
                <a:lnTo>
                  <a:pt x="635000" y="414022"/>
                </a:lnTo>
                <a:lnTo>
                  <a:pt x="630767" y="412968"/>
                </a:lnTo>
                <a:lnTo>
                  <a:pt x="626004" y="411913"/>
                </a:lnTo>
                <a:lnTo>
                  <a:pt x="621242" y="410859"/>
                </a:lnTo>
                <a:lnTo>
                  <a:pt x="618067" y="410332"/>
                </a:lnTo>
                <a:lnTo>
                  <a:pt x="612246" y="409277"/>
                </a:lnTo>
                <a:lnTo>
                  <a:pt x="608542" y="408750"/>
                </a:lnTo>
                <a:lnTo>
                  <a:pt x="604838" y="408223"/>
                </a:lnTo>
                <a:lnTo>
                  <a:pt x="601133" y="408223"/>
                </a:lnTo>
                <a:lnTo>
                  <a:pt x="596371" y="407696"/>
                </a:lnTo>
                <a:lnTo>
                  <a:pt x="591608" y="407696"/>
                </a:lnTo>
                <a:lnTo>
                  <a:pt x="587375" y="406641"/>
                </a:lnTo>
                <a:lnTo>
                  <a:pt x="583142" y="406641"/>
                </a:lnTo>
                <a:lnTo>
                  <a:pt x="578379" y="406641"/>
                </a:lnTo>
                <a:lnTo>
                  <a:pt x="574146" y="406641"/>
                </a:lnTo>
                <a:lnTo>
                  <a:pt x="569912" y="406641"/>
                </a:lnTo>
                <a:lnTo>
                  <a:pt x="565679" y="406641"/>
                </a:lnTo>
                <a:lnTo>
                  <a:pt x="560917" y="406641"/>
                </a:lnTo>
                <a:lnTo>
                  <a:pt x="556154" y="406641"/>
                </a:lnTo>
                <a:lnTo>
                  <a:pt x="551392" y="406641"/>
                </a:lnTo>
                <a:lnTo>
                  <a:pt x="547687" y="406641"/>
                </a:lnTo>
                <a:lnTo>
                  <a:pt x="542925" y="406641"/>
                </a:lnTo>
                <a:lnTo>
                  <a:pt x="538162" y="406641"/>
                </a:lnTo>
                <a:lnTo>
                  <a:pt x="533929" y="407696"/>
                </a:lnTo>
                <a:lnTo>
                  <a:pt x="529696" y="408223"/>
                </a:lnTo>
                <a:lnTo>
                  <a:pt x="524933" y="408223"/>
                </a:lnTo>
                <a:lnTo>
                  <a:pt x="520171" y="408750"/>
                </a:lnTo>
                <a:lnTo>
                  <a:pt x="515937" y="409277"/>
                </a:lnTo>
                <a:lnTo>
                  <a:pt x="511704" y="410332"/>
                </a:lnTo>
                <a:lnTo>
                  <a:pt x="506942" y="410332"/>
                </a:lnTo>
                <a:lnTo>
                  <a:pt x="502179" y="411386"/>
                </a:lnTo>
                <a:lnTo>
                  <a:pt x="497946" y="411913"/>
                </a:lnTo>
                <a:lnTo>
                  <a:pt x="494242" y="413495"/>
                </a:lnTo>
                <a:lnTo>
                  <a:pt x="489479" y="414022"/>
                </a:lnTo>
                <a:lnTo>
                  <a:pt x="484717" y="415604"/>
                </a:lnTo>
                <a:lnTo>
                  <a:pt x="479954" y="416131"/>
                </a:lnTo>
                <a:lnTo>
                  <a:pt x="475721" y="417713"/>
                </a:lnTo>
                <a:lnTo>
                  <a:pt x="470958" y="418240"/>
                </a:lnTo>
                <a:lnTo>
                  <a:pt x="466725" y="419821"/>
                </a:lnTo>
                <a:lnTo>
                  <a:pt x="461962" y="420876"/>
                </a:lnTo>
                <a:lnTo>
                  <a:pt x="458258" y="422985"/>
                </a:lnTo>
                <a:lnTo>
                  <a:pt x="453496" y="424039"/>
                </a:lnTo>
                <a:lnTo>
                  <a:pt x="449262" y="425621"/>
                </a:lnTo>
                <a:lnTo>
                  <a:pt x="445558" y="427202"/>
                </a:lnTo>
                <a:lnTo>
                  <a:pt x="441325" y="428784"/>
                </a:lnTo>
                <a:lnTo>
                  <a:pt x="437092" y="430365"/>
                </a:lnTo>
                <a:lnTo>
                  <a:pt x="432858" y="432474"/>
                </a:lnTo>
                <a:lnTo>
                  <a:pt x="429154" y="434583"/>
                </a:lnTo>
                <a:lnTo>
                  <a:pt x="425205" y="436059"/>
                </a:lnTo>
                <a:lnTo>
                  <a:pt x="425450" y="436962"/>
                </a:lnTo>
                <a:lnTo>
                  <a:pt x="405539" y="446087"/>
                </a:lnTo>
                <a:lnTo>
                  <a:pt x="404656" y="445430"/>
                </a:lnTo>
                <a:lnTo>
                  <a:pt x="400579" y="447236"/>
                </a:lnTo>
                <a:lnTo>
                  <a:pt x="395816" y="449345"/>
                </a:lnTo>
                <a:lnTo>
                  <a:pt x="391054" y="451454"/>
                </a:lnTo>
                <a:lnTo>
                  <a:pt x="386291" y="453035"/>
                </a:lnTo>
                <a:lnTo>
                  <a:pt x="381000" y="454617"/>
                </a:lnTo>
                <a:lnTo>
                  <a:pt x="376237" y="456726"/>
                </a:lnTo>
                <a:lnTo>
                  <a:pt x="370946" y="458834"/>
                </a:lnTo>
                <a:lnTo>
                  <a:pt x="366183" y="460943"/>
                </a:lnTo>
                <a:lnTo>
                  <a:pt x="359833" y="461470"/>
                </a:lnTo>
                <a:lnTo>
                  <a:pt x="354541" y="463579"/>
                </a:lnTo>
                <a:lnTo>
                  <a:pt x="349250" y="464106"/>
                </a:lnTo>
                <a:lnTo>
                  <a:pt x="343958" y="466215"/>
                </a:lnTo>
                <a:lnTo>
                  <a:pt x="337608" y="466742"/>
                </a:lnTo>
                <a:lnTo>
                  <a:pt x="332316" y="468324"/>
                </a:lnTo>
                <a:lnTo>
                  <a:pt x="327025" y="468851"/>
                </a:lnTo>
                <a:lnTo>
                  <a:pt x="321204" y="469906"/>
                </a:lnTo>
                <a:lnTo>
                  <a:pt x="315383" y="469906"/>
                </a:lnTo>
                <a:lnTo>
                  <a:pt x="309033" y="470960"/>
                </a:lnTo>
                <a:lnTo>
                  <a:pt x="303212" y="470960"/>
                </a:lnTo>
                <a:lnTo>
                  <a:pt x="296862" y="471487"/>
                </a:lnTo>
                <a:lnTo>
                  <a:pt x="291041" y="471487"/>
                </a:lnTo>
                <a:lnTo>
                  <a:pt x="284691" y="471487"/>
                </a:lnTo>
                <a:lnTo>
                  <a:pt x="278871" y="471487"/>
                </a:lnTo>
                <a:lnTo>
                  <a:pt x="273579" y="471487"/>
                </a:lnTo>
                <a:lnTo>
                  <a:pt x="267229" y="470960"/>
                </a:lnTo>
                <a:lnTo>
                  <a:pt x="261408" y="469906"/>
                </a:lnTo>
                <a:lnTo>
                  <a:pt x="255058" y="469378"/>
                </a:lnTo>
                <a:lnTo>
                  <a:pt x="249766" y="468851"/>
                </a:lnTo>
                <a:lnTo>
                  <a:pt x="243416" y="467270"/>
                </a:lnTo>
                <a:lnTo>
                  <a:pt x="237596" y="466742"/>
                </a:lnTo>
                <a:lnTo>
                  <a:pt x="232304" y="465161"/>
                </a:lnTo>
                <a:lnTo>
                  <a:pt x="226483" y="464634"/>
                </a:lnTo>
                <a:lnTo>
                  <a:pt x="220662" y="462525"/>
                </a:lnTo>
                <a:lnTo>
                  <a:pt x="214312" y="460943"/>
                </a:lnTo>
                <a:lnTo>
                  <a:pt x="209020" y="458834"/>
                </a:lnTo>
                <a:lnTo>
                  <a:pt x="203729" y="456726"/>
                </a:lnTo>
                <a:lnTo>
                  <a:pt x="198437" y="454090"/>
                </a:lnTo>
                <a:lnTo>
                  <a:pt x="193675" y="451981"/>
                </a:lnTo>
                <a:lnTo>
                  <a:pt x="188383" y="449345"/>
                </a:lnTo>
                <a:lnTo>
                  <a:pt x="183620" y="447236"/>
                </a:lnTo>
                <a:lnTo>
                  <a:pt x="177800" y="444073"/>
                </a:lnTo>
                <a:lnTo>
                  <a:pt x="173037" y="440382"/>
                </a:lnTo>
                <a:lnTo>
                  <a:pt x="168275" y="437219"/>
                </a:lnTo>
                <a:lnTo>
                  <a:pt x="164570" y="433529"/>
                </a:lnTo>
                <a:lnTo>
                  <a:pt x="159808" y="429838"/>
                </a:lnTo>
                <a:lnTo>
                  <a:pt x="155575" y="425621"/>
                </a:lnTo>
                <a:lnTo>
                  <a:pt x="151341" y="421403"/>
                </a:lnTo>
                <a:lnTo>
                  <a:pt x="148166" y="418240"/>
                </a:lnTo>
                <a:lnTo>
                  <a:pt x="143933" y="413495"/>
                </a:lnTo>
                <a:lnTo>
                  <a:pt x="140229" y="408750"/>
                </a:lnTo>
                <a:lnTo>
                  <a:pt x="136525" y="403478"/>
                </a:lnTo>
                <a:lnTo>
                  <a:pt x="133879" y="398733"/>
                </a:lnTo>
                <a:lnTo>
                  <a:pt x="131233" y="393461"/>
                </a:lnTo>
                <a:lnTo>
                  <a:pt x="128587" y="387662"/>
                </a:lnTo>
                <a:lnTo>
                  <a:pt x="126470" y="382390"/>
                </a:lnTo>
                <a:lnTo>
                  <a:pt x="124354" y="377118"/>
                </a:lnTo>
                <a:lnTo>
                  <a:pt x="122237" y="370264"/>
                </a:lnTo>
                <a:lnTo>
                  <a:pt x="120650" y="364465"/>
                </a:lnTo>
                <a:lnTo>
                  <a:pt x="119062" y="357612"/>
                </a:lnTo>
                <a:lnTo>
                  <a:pt x="118533" y="350758"/>
                </a:lnTo>
                <a:lnTo>
                  <a:pt x="116945" y="343377"/>
                </a:lnTo>
                <a:lnTo>
                  <a:pt x="116416" y="336523"/>
                </a:lnTo>
                <a:lnTo>
                  <a:pt x="116416" y="329143"/>
                </a:lnTo>
                <a:lnTo>
                  <a:pt x="116416" y="322289"/>
                </a:lnTo>
                <a:lnTo>
                  <a:pt x="115887" y="318071"/>
                </a:lnTo>
                <a:lnTo>
                  <a:pt x="115887" y="313327"/>
                </a:lnTo>
                <a:lnTo>
                  <a:pt x="116416" y="308582"/>
                </a:lnTo>
                <a:lnTo>
                  <a:pt x="116945" y="304364"/>
                </a:lnTo>
                <a:lnTo>
                  <a:pt x="116945" y="299619"/>
                </a:lnTo>
                <a:lnTo>
                  <a:pt x="117898" y="297089"/>
                </a:lnTo>
                <a:lnTo>
                  <a:pt x="117475" y="297089"/>
                </a:lnTo>
                <a:lnTo>
                  <a:pt x="117475" y="295504"/>
                </a:lnTo>
                <a:lnTo>
                  <a:pt x="118534" y="292334"/>
                </a:lnTo>
                <a:lnTo>
                  <a:pt x="119007" y="291154"/>
                </a:lnTo>
                <a:lnTo>
                  <a:pt x="119062" y="290657"/>
                </a:lnTo>
                <a:lnTo>
                  <a:pt x="120650" y="286966"/>
                </a:lnTo>
                <a:lnTo>
                  <a:pt x="121179" y="282222"/>
                </a:lnTo>
                <a:lnTo>
                  <a:pt x="122237" y="277477"/>
                </a:lnTo>
                <a:lnTo>
                  <a:pt x="124354" y="272732"/>
                </a:lnTo>
                <a:lnTo>
                  <a:pt x="126470" y="268514"/>
                </a:lnTo>
                <a:lnTo>
                  <a:pt x="128587" y="263770"/>
                </a:lnTo>
                <a:lnTo>
                  <a:pt x="130704" y="259025"/>
                </a:lnTo>
                <a:lnTo>
                  <a:pt x="132820" y="254280"/>
                </a:lnTo>
                <a:lnTo>
                  <a:pt x="135466" y="250590"/>
                </a:lnTo>
                <a:lnTo>
                  <a:pt x="137583" y="245845"/>
                </a:lnTo>
                <a:lnTo>
                  <a:pt x="139170" y="241100"/>
                </a:lnTo>
                <a:lnTo>
                  <a:pt x="142345" y="236355"/>
                </a:lnTo>
                <a:lnTo>
                  <a:pt x="144991" y="232137"/>
                </a:lnTo>
                <a:lnTo>
                  <a:pt x="146579" y="228447"/>
                </a:lnTo>
                <a:lnTo>
                  <a:pt x="150283" y="224229"/>
                </a:lnTo>
                <a:lnTo>
                  <a:pt x="152929" y="220012"/>
                </a:lnTo>
                <a:lnTo>
                  <a:pt x="156104" y="216321"/>
                </a:lnTo>
                <a:lnTo>
                  <a:pt x="159279" y="212104"/>
                </a:lnTo>
                <a:lnTo>
                  <a:pt x="162454" y="207886"/>
                </a:lnTo>
                <a:lnTo>
                  <a:pt x="165629" y="204196"/>
                </a:lnTo>
                <a:lnTo>
                  <a:pt x="169333" y="200505"/>
                </a:lnTo>
                <a:lnTo>
                  <a:pt x="172508" y="196288"/>
                </a:lnTo>
                <a:lnTo>
                  <a:pt x="175683" y="193124"/>
                </a:lnTo>
                <a:lnTo>
                  <a:pt x="178834" y="190770"/>
                </a:lnTo>
                <a:lnTo>
                  <a:pt x="181523" y="187191"/>
                </a:lnTo>
                <a:lnTo>
                  <a:pt x="187346" y="180851"/>
                </a:lnTo>
                <a:lnTo>
                  <a:pt x="193698" y="175039"/>
                </a:lnTo>
                <a:lnTo>
                  <a:pt x="200579" y="168699"/>
                </a:lnTo>
                <a:lnTo>
                  <a:pt x="206401" y="162887"/>
                </a:lnTo>
                <a:lnTo>
                  <a:pt x="213812" y="156546"/>
                </a:lnTo>
                <a:lnTo>
                  <a:pt x="221223" y="150735"/>
                </a:lnTo>
                <a:lnTo>
                  <a:pt x="229692" y="145979"/>
                </a:lnTo>
                <a:lnTo>
                  <a:pt x="237102" y="139639"/>
                </a:lnTo>
                <a:lnTo>
                  <a:pt x="245042" y="134884"/>
                </a:lnTo>
                <a:lnTo>
                  <a:pt x="254041" y="129600"/>
                </a:lnTo>
                <a:lnTo>
                  <a:pt x="262510" y="125373"/>
                </a:lnTo>
                <a:lnTo>
                  <a:pt x="271508" y="120618"/>
                </a:lnTo>
                <a:lnTo>
                  <a:pt x="281565" y="116920"/>
                </a:lnTo>
                <a:lnTo>
                  <a:pt x="291623" y="113221"/>
                </a:lnTo>
                <a:lnTo>
                  <a:pt x="302738" y="110579"/>
                </a:lnTo>
                <a:lnTo>
                  <a:pt x="312796" y="107409"/>
                </a:lnTo>
                <a:lnTo>
                  <a:pt x="323382" y="105296"/>
                </a:lnTo>
                <a:lnTo>
                  <a:pt x="335027" y="102654"/>
                </a:lnTo>
                <a:lnTo>
                  <a:pt x="347202" y="102126"/>
                </a:lnTo>
                <a:lnTo>
                  <a:pt x="358847" y="100012"/>
                </a:lnTo>
                <a:lnTo>
                  <a:pt x="371550" y="100012"/>
                </a:lnTo>
                <a:lnTo>
                  <a:pt x="384254" y="100012"/>
                </a:lnTo>
                <a:lnTo>
                  <a:pt x="398546" y="101069"/>
                </a:lnTo>
                <a:lnTo>
                  <a:pt x="411779" y="101069"/>
                </a:lnTo>
                <a:lnTo>
                  <a:pt x="416955" y="101864"/>
                </a:lnTo>
                <a:lnTo>
                  <a:pt x="416825" y="101753"/>
                </a:lnTo>
                <a:lnTo>
                  <a:pt x="410511" y="95430"/>
                </a:lnTo>
                <a:lnTo>
                  <a:pt x="405249" y="89635"/>
                </a:lnTo>
                <a:lnTo>
                  <a:pt x="401040" y="84893"/>
                </a:lnTo>
                <a:lnTo>
                  <a:pt x="398409" y="80151"/>
                </a:lnTo>
                <a:lnTo>
                  <a:pt x="395251" y="74356"/>
                </a:lnTo>
                <a:lnTo>
                  <a:pt x="393147" y="69614"/>
                </a:lnTo>
                <a:lnTo>
                  <a:pt x="391042" y="63819"/>
                </a:lnTo>
                <a:lnTo>
                  <a:pt x="389989" y="58550"/>
                </a:lnTo>
                <a:lnTo>
                  <a:pt x="388937" y="52228"/>
                </a:lnTo>
                <a:lnTo>
                  <a:pt x="389989" y="46959"/>
                </a:lnTo>
                <a:lnTo>
                  <a:pt x="390516" y="40110"/>
                </a:lnTo>
                <a:lnTo>
                  <a:pt x="392620" y="34842"/>
                </a:lnTo>
                <a:lnTo>
                  <a:pt x="394725" y="30100"/>
                </a:lnTo>
                <a:lnTo>
                  <a:pt x="397882" y="26939"/>
                </a:lnTo>
                <a:lnTo>
                  <a:pt x="401040" y="23251"/>
                </a:lnTo>
                <a:lnTo>
                  <a:pt x="405249" y="21143"/>
                </a:lnTo>
                <a:lnTo>
                  <a:pt x="409985" y="19563"/>
                </a:lnTo>
                <a:lnTo>
                  <a:pt x="414721" y="18509"/>
                </a:lnTo>
                <a:lnTo>
                  <a:pt x="418930" y="16928"/>
                </a:lnTo>
                <a:lnTo>
                  <a:pt x="422614" y="15875"/>
                </a:lnTo>
                <a:lnTo>
                  <a:pt x="426297" y="15875"/>
                </a:lnTo>
                <a:lnTo>
                  <a:pt x="429980" y="15875"/>
                </a:lnTo>
                <a:lnTo>
                  <a:pt x="434716" y="15875"/>
                </a:lnTo>
                <a:lnTo>
                  <a:pt x="437347" y="16928"/>
                </a:lnTo>
                <a:lnTo>
                  <a:pt x="434190" y="21143"/>
                </a:lnTo>
                <a:lnTo>
                  <a:pt x="432085" y="26939"/>
                </a:lnTo>
                <a:lnTo>
                  <a:pt x="429980" y="32207"/>
                </a:lnTo>
                <a:lnTo>
                  <a:pt x="429454" y="37476"/>
                </a:lnTo>
                <a:lnTo>
                  <a:pt x="428928" y="42218"/>
                </a:lnTo>
                <a:lnTo>
                  <a:pt x="428928" y="48540"/>
                </a:lnTo>
                <a:lnTo>
                  <a:pt x="428928" y="53282"/>
                </a:lnTo>
                <a:lnTo>
                  <a:pt x="429980" y="59077"/>
                </a:lnTo>
                <a:lnTo>
                  <a:pt x="431033" y="63819"/>
                </a:lnTo>
                <a:lnTo>
                  <a:pt x="432085" y="69087"/>
                </a:lnTo>
                <a:lnTo>
                  <a:pt x="434190" y="73829"/>
                </a:lnTo>
                <a:lnTo>
                  <a:pt x="436821" y="79097"/>
                </a:lnTo>
                <a:lnTo>
                  <a:pt x="438926" y="83312"/>
                </a:lnTo>
                <a:lnTo>
                  <a:pt x="441557" y="88054"/>
                </a:lnTo>
                <a:lnTo>
                  <a:pt x="444188" y="92796"/>
                </a:lnTo>
                <a:lnTo>
                  <a:pt x="447871" y="97537"/>
                </a:lnTo>
                <a:lnTo>
                  <a:pt x="449450" y="100699"/>
                </a:lnTo>
                <a:lnTo>
                  <a:pt x="453133" y="104914"/>
                </a:lnTo>
                <a:lnTo>
                  <a:pt x="455764" y="109129"/>
                </a:lnTo>
                <a:lnTo>
                  <a:pt x="456192" y="109629"/>
                </a:lnTo>
                <a:lnTo>
                  <a:pt x="470005" y="112693"/>
                </a:lnTo>
                <a:lnTo>
                  <a:pt x="485884" y="117448"/>
                </a:lnTo>
                <a:lnTo>
                  <a:pt x="502293" y="122203"/>
                </a:lnTo>
                <a:lnTo>
                  <a:pt x="519232" y="129072"/>
                </a:lnTo>
                <a:lnTo>
                  <a:pt x="535641" y="134884"/>
                </a:lnTo>
                <a:lnTo>
                  <a:pt x="553638" y="142281"/>
                </a:lnTo>
                <a:lnTo>
                  <a:pt x="571105" y="150735"/>
                </a:lnTo>
                <a:lnTo>
                  <a:pt x="589632" y="160773"/>
                </a:lnTo>
                <a:lnTo>
                  <a:pt x="608688" y="170284"/>
                </a:lnTo>
                <a:lnTo>
                  <a:pt x="627743" y="181379"/>
                </a:lnTo>
                <a:lnTo>
                  <a:pt x="647328" y="193003"/>
                </a:lnTo>
                <a:lnTo>
                  <a:pt x="667972" y="206740"/>
                </a:lnTo>
                <a:lnTo>
                  <a:pt x="682793" y="217308"/>
                </a:lnTo>
                <a:lnTo>
                  <a:pt x="698143" y="228403"/>
                </a:lnTo>
                <a:lnTo>
                  <a:pt x="711906" y="238442"/>
                </a:lnTo>
                <a:lnTo>
                  <a:pt x="727256" y="248481"/>
                </a:lnTo>
                <a:lnTo>
                  <a:pt x="740489" y="257463"/>
                </a:lnTo>
                <a:lnTo>
                  <a:pt x="754781" y="266445"/>
                </a:lnTo>
                <a:lnTo>
                  <a:pt x="768543" y="274898"/>
                </a:lnTo>
                <a:lnTo>
                  <a:pt x="770221" y="275929"/>
                </a:lnTo>
                <a:lnTo>
                  <a:pt x="769397" y="272637"/>
                </a:lnTo>
                <a:lnTo>
                  <a:pt x="767811" y="269469"/>
                </a:lnTo>
                <a:lnTo>
                  <a:pt x="765696" y="264716"/>
                </a:lnTo>
                <a:lnTo>
                  <a:pt x="764110" y="260491"/>
                </a:lnTo>
                <a:lnTo>
                  <a:pt x="762524" y="256794"/>
                </a:lnTo>
                <a:lnTo>
                  <a:pt x="761995" y="252569"/>
                </a:lnTo>
                <a:lnTo>
                  <a:pt x="760409" y="248345"/>
                </a:lnTo>
                <a:lnTo>
                  <a:pt x="759881" y="244648"/>
                </a:lnTo>
                <a:lnTo>
                  <a:pt x="758295" y="240423"/>
                </a:lnTo>
                <a:lnTo>
                  <a:pt x="758295" y="236198"/>
                </a:lnTo>
                <a:lnTo>
                  <a:pt x="757766" y="231445"/>
                </a:lnTo>
                <a:lnTo>
                  <a:pt x="757237" y="227749"/>
                </a:lnTo>
                <a:lnTo>
                  <a:pt x="757237" y="223524"/>
                </a:lnTo>
                <a:lnTo>
                  <a:pt x="757237" y="219299"/>
                </a:lnTo>
                <a:lnTo>
                  <a:pt x="757237" y="215602"/>
                </a:lnTo>
                <a:lnTo>
                  <a:pt x="757237" y="211378"/>
                </a:lnTo>
                <a:lnTo>
                  <a:pt x="757766" y="207153"/>
                </a:lnTo>
                <a:lnTo>
                  <a:pt x="758295" y="203456"/>
                </a:lnTo>
                <a:lnTo>
                  <a:pt x="758295" y="195006"/>
                </a:lnTo>
                <a:lnTo>
                  <a:pt x="759881" y="188141"/>
                </a:lnTo>
                <a:lnTo>
                  <a:pt x="760409" y="181804"/>
                </a:lnTo>
                <a:lnTo>
                  <a:pt x="761995" y="175467"/>
                </a:lnTo>
                <a:lnTo>
                  <a:pt x="763053" y="169658"/>
                </a:lnTo>
                <a:lnTo>
                  <a:pt x="765167" y="163320"/>
                </a:lnTo>
                <a:lnTo>
                  <a:pt x="767282" y="157511"/>
                </a:lnTo>
                <a:lnTo>
                  <a:pt x="769926" y="152758"/>
                </a:lnTo>
                <a:lnTo>
                  <a:pt x="772040" y="146421"/>
                </a:lnTo>
                <a:lnTo>
                  <a:pt x="774684" y="141668"/>
                </a:lnTo>
                <a:lnTo>
                  <a:pt x="777327" y="136387"/>
                </a:lnTo>
                <a:lnTo>
                  <a:pt x="781028" y="131634"/>
                </a:lnTo>
                <a:lnTo>
                  <a:pt x="783672" y="126881"/>
                </a:lnTo>
                <a:lnTo>
                  <a:pt x="786844" y="122657"/>
                </a:lnTo>
                <a:lnTo>
                  <a:pt x="790016" y="118960"/>
                </a:lnTo>
                <a:lnTo>
                  <a:pt x="790575" y="118471"/>
                </a:lnTo>
                <a:lnTo>
                  <a:pt x="790575" y="118014"/>
                </a:lnTo>
                <a:lnTo>
                  <a:pt x="793251" y="115916"/>
                </a:lnTo>
                <a:lnTo>
                  <a:pt x="796998" y="111720"/>
                </a:lnTo>
                <a:lnTo>
                  <a:pt x="799407" y="109622"/>
                </a:lnTo>
                <a:lnTo>
                  <a:pt x="801118" y="107342"/>
                </a:lnTo>
                <a:lnTo>
                  <a:pt x="802991" y="105939"/>
                </a:lnTo>
                <a:lnTo>
                  <a:pt x="806096" y="101755"/>
                </a:lnTo>
                <a:lnTo>
                  <a:pt x="812519" y="95460"/>
                </a:lnTo>
                <a:lnTo>
                  <a:pt x="815195" y="91788"/>
                </a:lnTo>
                <a:lnTo>
                  <a:pt x="818406" y="88117"/>
                </a:lnTo>
                <a:lnTo>
                  <a:pt x="822153" y="84445"/>
                </a:lnTo>
                <a:lnTo>
                  <a:pt x="825364" y="80774"/>
                </a:lnTo>
                <a:lnTo>
                  <a:pt x="827505" y="76053"/>
                </a:lnTo>
                <a:lnTo>
                  <a:pt x="830181" y="71333"/>
                </a:lnTo>
                <a:lnTo>
                  <a:pt x="832857" y="66612"/>
                </a:lnTo>
                <a:lnTo>
                  <a:pt x="835533" y="61892"/>
                </a:lnTo>
                <a:lnTo>
                  <a:pt x="837139" y="56646"/>
                </a:lnTo>
                <a:lnTo>
                  <a:pt x="839280" y="51926"/>
                </a:lnTo>
                <a:lnTo>
                  <a:pt x="840350" y="47205"/>
                </a:lnTo>
                <a:lnTo>
                  <a:pt x="842491" y="42485"/>
                </a:lnTo>
                <a:lnTo>
                  <a:pt x="842491" y="36715"/>
                </a:lnTo>
                <a:lnTo>
                  <a:pt x="843562" y="31995"/>
                </a:lnTo>
                <a:lnTo>
                  <a:pt x="843562" y="25701"/>
                </a:lnTo>
                <a:lnTo>
                  <a:pt x="843562" y="20980"/>
                </a:lnTo>
                <a:lnTo>
                  <a:pt x="841956" y="15735"/>
                </a:lnTo>
                <a:lnTo>
                  <a:pt x="840350" y="10490"/>
                </a:lnTo>
                <a:lnTo>
                  <a:pt x="837674" y="5245"/>
                </a:lnTo>
                <a:lnTo>
                  <a:pt x="835533" y="524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Prostokąt 2"/>
          <p:cNvSpPr/>
          <p:nvPr/>
        </p:nvSpPr>
        <p:spPr>
          <a:xfrm>
            <a:off x="2699792" y="4817824"/>
            <a:ext cx="181011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Liwia Radoń 3B</a:t>
            </a:r>
            <a:endParaRPr lang="pl-PL" sz="2000" b="1" i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439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luorescence – Wikipedi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98" y="13568"/>
            <a:ext cx="9180401" cy="684443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755576" y="2420888"/>
            <a:ext cx="5112567" cy="3539430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  <a:alpha val="34000"/>
                </a:schemeClr>
              </a:gs>
              <a:gs pos="100000">
                <a:schemeClr val="dk1">
                  <a:lumMod val="60000"/>
                  <a:lumOff val="40000"/>
                  <a:alpha val="6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Niektóre minerały świecą w ciemności, a niektóre w świetle </a:t>
            </a:r>
            <a:endParaRPr lang="pl-PL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pl-PL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</a:t>
            </a:r>
            <a:r>
              <a:rPr lang="pl-PL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ltra fioletowym.</a:t>
            </a:r>
          </a:p>
          <a:p>
            <a:pPr algn="ctr"/>
            <a:r>
              <a:rPr lang="pl-PL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Zazwyczaj świecą na kolor niebieski, zielony lub biały.</a:t>
            </a:r>
          </a:p>
          <a:p>
            <a:pPr algn="ctr"/>
            <a:r>
              <a:rPr lang="pl-PL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Takie cechy wykazują chociażby: DIAMENTY, RUBINY, </a:t>
            </a:r>
            <a:r>
              <a:rPr lang="pl-PL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SZAFIRY</a:t>
            </a:r>
            <a:r>
              <a:rPr lang="pl-PL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, OPALE i wiele </a:t>
            </a:r>
            <a:r>
              <a:rPr lang="pl-PL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innych.</a:t>
            </a:r>
            <a:endParaRPr lang="pl-PL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476672"/>
            <a:ext cx="8467254" cy="1754326"/>
          </a:xfrm>
          <a:prstGeom prst="rect">
            <a:avLst/>
          </a:prstGeom>
          <a:gradFill>
            <a:gsLst>
              <a:gs pos="0">
                <a:schemeClr val="dk1">
                  <a:tint val="80000"/>
                  <a:satMod val="300000"/>
                  <a:alpha val="35000"/>
                </a:schemeClr>
              </a:gs>
              <a:gs pos="100000">
                <a:schemeClr val="dk1">
                  <a:shade val="30000"/>
                  <a:satMod val="200000"/>
                </a:schemeClr>
              </a:gs>
            </a:gsLst>
          </a:gradFill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MINERAŁY I FLUORESCENCJA</a:t>
            </a:r>
          </a:p>
          <a:p>
            <a:pPr algn="ctr"/>
            <a:r>
              <a:rPr lang="pl-PL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lgerian" panose="04020705040A02060702" pitchFamily="82" charset="0"/>
              </a:rPr>
              <a:t>RANY</a:t>
            </a:r>
            <a:r>
              <a:rPr lang="pl-PL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lgerian" panose="04020705040A02060702" pitchFamily="82" charset="0"/>
              </a:rPr>
              <a:t> </a:t>
            </a:r>
            <a:r>
              <a:rPr lang="pl-PL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lgerian" panose="04020705040A02060702" pitchFamily="82" charset="0"/>
              </a:rPr>
              <a:t>STRASZNIE TRUDNO SIĘ TO PISZE!</a:t>
            </a:r>
            <a:endParaRPr lang="pl-PL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65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HD wallpaper: blue, christmas, christmas tree, stars, glow, shin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72" y="-24408"/>
            <a:ext cx="9215166" cy="6882408"/>
          </a:xfrm>
          <a:prstGeom prst="rect">
            <a:avLst/>
          </a:prstGeom>
        </p:spPr>
      </p:pic>
      <p:pic>
        <p:nvPicPr>
          <p:cNvPr id="1026" name="Picture 2" descr="bogactwa mineralne w polsce mapa złoża wydobycie węgiel miedź siar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404" y="105552"/>
            <a:ext cx="5832648" cy="66224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411302" y="483885"/>
            <a:ext cx="2310078" cy="1569660"/>
          </a:xfrm>
          <a:prstGeom prst="rect">
            <a:avLst/>
          </a:prstGeom>
          <a:gradFill>
            <a:gsLst>
              <a:gs pos="47000">
                <a:schemeClr val="accent4">
                  <a:lumMod val="40000"/>
                  <a:lumOff val="60000"/>
                  <a:alpha val="1000"/>
                </a:schemeClr>
              </a:gs>
              <a:gs pos="0">
                <a:schemeClr val="accent4">
                  <a:shade val="51000"/>
                  <a:satMod val="130000"/>
                  <a:alpha val="70000"/>
                </a:schemeClr>
              </a:gs>
              <a:gs pos="67000">
                <a:schemeClr val="accent4">
                  <a:shade val="93000"/>
                  <a:satMod val="130000"/>
                  <a:alpha val="59000"/>
                </a:schemeClr>
              </a:gs>
              <a:gs pos="100000">
                <a:schemeClr val="accent4">
                  <a:shade val="94000"/>
                  <a:satMod val="135000"/>
                  <a:alpha val="80000"/>
                </a:schemeClr>
              </a:gs>
            </a:gsLst>
            <a:lin ang="17400000" scaled="0"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Złoża</a:t>
            </a:r>
          </a:p>
          <a:p>
            <a:pPr algn="ctr"/>
            <a:r>
              <a:rPr lang="pl-PL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</a:t>
            </a:r>
            <a:r>
              <a:rPr lang="pl-PL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ineralne</a:t>
            </a:r>
          </a:p>
          <a:p>
            <a:pPr algn="ctr"/>
            <a:r>
              <a:rPr lang="pl-PL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w</a:t>
            </a:r>
            <a:r>
              <a:rPr lang="pl-PL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Polsce</a:t>
            </a:r>
            <a:endParaRPr lang="pl-PL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4654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Free illustration: Gems, Diamond, Emerald, Rubin - Free Image on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" y="48673"/>
            <a:ext cx="9144000" cy="6809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wPVf4AjZky0"/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508" y="0"/>
            <a:ext cx="10652110" cy="7101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696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Free illustration: Gems, Diamond, Emerald, Rubin - Free Image on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0" y="1700808"/>
            <a:ext cx="9144000" cy="3416320"/>
          </a:xfrm>
          <a:prstGeom prst="rect">
            <a:avLst/>
          </a:prstGeom>
          <a:gradFill>
            <a:gsLst>
              <a:gs pos="0">
                <a:schemeClr val="dk1">
                  <a:tint val="80000"/>
                  <a:satMod val="300000"/>
                </a:schemeClr>
              </a:gs>
              <a:gs pos="100000">
                <a:schemeClr val="dk1">
                  <a:shade val="30000"/>
                  <a:satMod val="200000"/>
                  <a:alpha val="81000"/>
                </a:schemeClr>
              </a:gs>
            </a:gsLst>
          </a:gradFill>
          <a:effectLst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5400" b="1" dirty="0" smtClean="0">
                <a:ln/>
                <a:solidFill>
                  <a:srgbClr val="FFFF00"/>
                </a:solidFill>
              </a:rPr>
              <a:t>KILKA PRZYKŁADÓW</a:t>
            </a:r>
          </a:p>
          <a:p>
            <a:pPr algn="ctr"/>
            <a:r>
              <a:rPr lang="pl-PL" sz="5400" b="1" dirty="0" smtClean="0">
                <a:ln/>
                <a:solidFill>
                  <a:srgbClr val="FFFF00"/>
                </a:solidFill>
              </a:rPr>
              <a:t>SKAŁ ORAZ MINERAŁÓW, KTÓRE SĄ POWSZECHNIE ZNANE:</a:t>
            </a:r>
          </a:p>
        </p:txBody>
      </p:sp>
    </p:spTree>
    <p:extLst>
      <p:ext uri="{BB962C8B-B14F-4D97-AF65-F5344CB8AC3E}">
        <p14:creationId xmlns:p14="http://schemas.microsoft.com/office/powerpoint/2010/main" val="334699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00157" y="332656"/>
            <a:ext cx="4252254" cy="923330"/>
          </a:xfrm>
          <a:prstGeom prst="rect">
            <a:avLst/>
          </a:prstGeom>
          <a:gradFill>
            <a:gsLst>
              <a:gs pos="0">
                <a:schemeClr val="dk1">
                  <a:tint val="80000"/>
                  <a:satMod val="300000"/>
                  <a:alpha val="13000"/>
                </a:schemeClr>
              </a:gs>
              <a:gs pos="100000">
                <a:schemeClr val="dk1">
                  <a:shade val="30000"/>
                  <a:satMod val="200000"/>
                  <a:alpha val="81000"/>
                </a:schemeClr>
              </a:gs>
            </a:gsLst>
          </a:gradFill>
          <a:effectLst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5400" b="1" dirty="0" smtClean="0">
                <a:ln/>
                <a:solidFill>
                  <a:schemeClr val="accent3"/>
                </a:solidFill>
              </a:rPr>
              <a:t>To jest węgiel:</a:t>
            </a:r>
          </a:p>
        </p:txBody>
      </p:sp>
      <p:sp>
        <p:nvSpPr>
          <p:cNvPr id="4" name="Prostokąt 3"/>
          <p:cNvSpPr/>
          <p:nvPr/>
        </p:nvSpPr>
        <p:spPr>
          <a:xfrm>
            <a:off x="1331639" y="2564904"/>
            <a:ext cx="6480719" cy="230832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Węgiel kamienny to skała osadowa chemiczna, zawierająca 75-97% węgla</a:t>
            </a:r>
            <a:r>
              <a:rPr lang="pl-PL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, powstała</a:t>
            </a:r>
          </a:p>
          <a:p>
            <a:pPr algn="ctr"/>
            <a:r>
              <a:rPr lang="pl-PL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pl-PL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ze szczątków roślinnych, które bez dostępu tlenu uległy uwęglowieniu. Ma czarną barwę, matowy połysk, czarną rysę. Węgiel kamienny stosowany jest powszechnie jako paliwo.</a:t>
            </a:r>
            <a:endParaRPr lang="pl-PL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816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ree photo: Diamond, Gemstone - Free Image on Pixabay - 15760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6046"/>
            <a:ext cx="939653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Prostokąt 2"/>
          <p:cNvSpPr/>
          <p:nvPr/>
        </p:nvSpPr>
        <p:spPr>
          <a:xfrm>
            <a:off x="155966" y="275607"/>
            <a:ext cx="4922476" cy="92333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DIAMENT</a:t>
            </a:r>
            <a:endParaRPr lang="pl-PL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617204" y="1400002"/>
            <a:ext cx="6526796" cy="526297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stA="0" endPos="65000" dist="50800" dir="5400000" sy="-100000" algn="bl" rotWithShape="0"/>
                </a:effectLst>
                <a:latin typeface="Arial" panose="020B0604020202020204" pitchFamily="34" charset="0"/>
              </a:rPr>
              <a:t>Diament jest najtwardszą znaną substancją na ziemi. </a:t>
            </a:r>
            <a:r>
              <a:rPr lang="pl-PL" sz="28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stA="0" endPos="65000" dist="50800" dir="5400000" sy="-100000" algn="bl" rotWithShape="0"/>
                </a:effectLst>
                <a:latin typeface="Britannic Bold" panose="020B0903060703020204" pitchFamily="34" charset="0"/>
              </a:rPr>
              <a:t>Diament jest rodzajem węgla.</a:t>
            </a:r>
          </a:p>
          <a:p>
            <a:r>
              <a:rPr lang="pl-PL" sz="28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stA="0" endPos="65000" dist="50800" dir="5400000" sy="-100000" algn="bl" rotWithShape="0"/>
                </a:effectLst>
                <a:latin typeface="Arial" panose="020B0604020202020204" pitchFamily="34" charset="0"/>
              </a:rPr>
              <a:t>Naturalne diamenty są utworzone z czystego węgla na głębokości około 100 mil poniżej powierzchni Ziemi. Proces tworzenia diamentów występuje na miliony (lub nawet miliardach) lat w stopionej skale płaszcza ziemi, gdzie można znaleźć odpowiednie ilości ciśnienia i ciepła, aby przekształcić węgiel w diament..</a:t>
            </a:r>
            <a:endParaRPr lang="pl-PL" sz="2800" dirty="0">
              <a:solidFill>
                <a:schemeClr val="tx2">
                  <a:lumMod val="20000"/>
                  <a:lumOff val="80000"/>
                </a:schemeClr>
              </a:solidFill>
              <a:effectLst>
                <a:reflection stA="0" endPos="65000" dist="50800" dir="5400000" sy="-100000" algn="bl" rotWithShape="0"/>
              </a:effectLst>
            </a:endParaRPr>
          </a:p>
        </p:txBody>
      </p:sp>
      <p:pic>
        <p:nvPicPr>
          <p:cNvPr id="5" name="Obraz 4" descr="Diamond – Official Minecraft Wik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4728">
            <a:off x="-123729" y="100487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95536" y="2924944"/>
            <a:ext cx="4320480" cy="353943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800" b="1" dirty="0" smtClean="0">
                <a:ln/>
                <a:solidFill>
                  <a:schemeClr val="accent3"/>
                </a:solidFill>
              </a:rPr>
              <a:t>Miedź wydobywana jest w kopalniach. Miedź </a:t>
            </a:r>
            <a:r>
              <a:rPr lang="pl-PL" sz="2800" b="1" dirty="0">
                <a:ln/>
                <a:solidFill>
                  <a:schemeClr val="accent3"/>
                </a:solidFill>
              </a:rPr>
              <a:t>skutecznie przewodzi prąd i ciepło, łatwo tworzy stopy. Coraz szerzej badane i chętniej wykorzystywane są jej właściwości </a:t>
            </a:r>
            <a:r>
              <a:rPr lang="pl-PL" sz="2800" b="1" dirty="0" smtClean="0">
                <a:ln/>
                <a:solidFill>
                  <a:schemeClr val="accent3"/>
                </a:solidFill>
              </a:rPr>
              <a:t>bakteriobójcze.</a:t>
            </a:r>
            <a:endParaRPr lang="pl-PL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403648" y="116632"/>
            <a:ext cx="5904656" cy="1415772"/>
          </a:xfrm>
          <a:prstGeom prst="rect">
            <a:avLst/>
          </a:prstGeom>
        </p:spPr>
        <p:style>
          <a:lnRef idx="2">
            <a:schemeClr val="dk1"/>
          </a:lnRef>
          <a:fillRef idx="1003">
            <a:schemeClr val="dk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tu mamy miedź</a:t>
            </a:r>
          </a:p>
          <a:p>
            <a:pPr algn="ctr"/>
            <a:r>
              <a:rPr lang="pl-PL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Jest brązowo pomarańczowa.</a:t>
            </a:r>
            <a:endParaRPr lang="pl-PL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2924944"/>
            <a:ext cx="367240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9502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대리석 질감, 대리석 표면, 데스크톱 바탕화면에 관한 무료 스톡 사진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" y="8549"/>
            <a:ext cx="9144000" cy="687041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34230"/>
            <a:ext cx="2952328" cy="2952328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251520" y="3356992"/>
            <a:ext cx="8424936" cy="310854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sz="2800" dirty="0" smtClean="0"/>
              <a:t>Marmur Przede </a:t>
            </a:r>
            <a:r>
              <a:rPr lang="pl-PL" sz="2800" dirty="0"/>
              <a:t>wszystkim jest on zaliczany do tak zwanych skał metamorficznych. Oznacza to, że aby powstał marmur, najpierw muszą istnieć inne kamienie, które w określonych warunkach ulegają przeobrażeniu. </a:t>
            </a:r>
            <a:endParaRPr lang="pl-PL" sz="2800" dirty="0" smtClean="0"/>
          </a:p>
          <a:p>
            <a:endParaRPr lang="pl-PL" sz="2800" dirty="0"/>
          </a:p>
          <a:p>
            <a:r>
              <a:rPr lang="pl-PL" sz="2800" dirty="0" smtClean="0"/>
              <a:t>Marmur zostaje zamieniony w płytki i zostaje wykorzystywany w budowie domu.</a:t>
            </a:r>
            <a:endParaRPr lang="pl-PL" sz="2800" dirty="0"/>
          </a:p>
        </p:txBody>
      </p:sp>
      <p:sp>
        <p:nvSpPr>
          <p:cNvPr id="5" name="Prostokąt 4"/>
          <p:cNvSpPr/>
          <p:nvPr/>
        </p:nvSpPr>
        <p:spPr>
          <a:xfrm>
            <a:off x="838013" y="1213179"/>
            <a:ext cx="3047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MARMUR</a:t>
            </a:r>
            <a:endParaRPr lang="pl-PL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99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armowe Zdjęcia : skała, siano, rolnictwo, gruzy, kamieniołom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1946" cy="6858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3" name="Prostokąt 2"/>
          <p:cNvSpPr/>
          <p:nvPr/>
        </p:nvSpPr>
        <p:spPr>
          <a:xfrm>
            <a:off x="611560" y="2996952"/>
            <a:ext cx="7776864" cy="31085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l-PL" sz="2800" dirty="0" smtClean="0"/>
              <a:t>Piaskowiec jest </a:t>
            </a:r>
            <a:r>
              <a:rPr lang="pl-PL" sz="2800" dirty="0"/>
              <a:t>to od wieków </a:t>
            </a:r>
            <a:r>
              <a:rPr lang="pl-PL" sz="2800" dirty="0" smtClean="0"/>
              <a:t>używany jako </a:t>
            </a:r>
            <a:r>
              <a:rPr lang="pl-PL" sz="2800" dirty="0"/>
              <a:t>materiał </a:t>
            </a:r>
            <a:r>
              <a:rPr lang="pl-PL" sz="2800" dirty="0" smtClean="0"/>
              <a:t>rzeźbiarski i materiał budowlany. </a:t>
            </a:r>
            <a:r>
              <a:rPr lang="pl-PL" sz="2800" dirty="0"/>
              <a:t>Znajduje zastosowanie jako surowiec w produkcji płyt </a:t>
            </a:r>
            <a:r>
              <a:rPr lang="pl-PL" sz="2800" dirty="0" smtClean="0"/>
              <a:t> </a:t>
            </a:r>
            <a:r>
              <a:rPr lang="pl-PL" sz="2800" dirty="0"/>
              <a:t>materiałów izolacyjnych i ściernych. Jest też wykorzystywany w  </a:t>
            </a:r>
            <a:r>
              <a:rPr lang="pl-PL" sz="2800" dirty="0" smtClean="0"/>
              <a:t>przemyśle ceramicznym</a:t>
            </a:r>
            <a:r>
              <a:rPr lang="pl-PL" sz="2800" dirty="0"/>
              <a:t>, szklarskim, hutniczym, jako tłuczeń </a:t>
            </a:r>
            <a:r>
              <a:rPr lang="pl-PL" sz="2800" dirty="0" smtClean="0"/>
              <a:t>drogowy, </a:t>
            </a:r>
            <a:r>
              <a:rPr lang="pl-PL" sz="2800" dirty="0"/>
              <a:t>a także jako </a:t>
            </a:r>
            <a:r>
              <a:rPr lang="pl-PL" sz="2800" dirty="0" smtClean="0"/>
              <a:t>dekoracja.</a:t>
            </a:r>
            <a:endParaRPr lang="pl-PL" sz="2800" dirty="0"/>
          </a:p>
        </p:txBody>
      </p:sp>
      <p:sp>
        <p:nvSpPr>
          <p:cNvPr id="4" name="Prostokąt 3"/>
          <p:cNvSpPr/>
          <p:nvPr/>
        </p:nvSpPr>
        <p:spPr>
          <a:xfrm>
            <a:off x="467544" y="476672"/>
            <a:ext cx="3800079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PIASKOWIEC</a:t>
            </a:r>
          </a:p>
          <a:p>
            <a:pPr algn="ctr"/>
            <a:r>
              <a:rPr lang="pl-PL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Light Condensed" panose="020B0502040204020203" pitchFamily="34" charset="0"/>
              </a:rPr>
              <a:t>POWSTAJE Z PIASKU</a:t>
            </a:r>
            <a:endParaRPr lang="pl-PL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5791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hoto gratuite: Pièce D'Argent, Dollar En Argent - Image gratuite sur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4" y="19412"/>
            <a:ext cx="9127524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755576" y="404664"/>
            <a:ext cx="2422137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SREBRO</a:t>
            </a:r>
            <a:endParaRPr lang="pl-PL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267744" y="1478565"/>
            <a:ext cx="4395179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CIEKAWOSTKA</a:t>
            </a:r>
            <a:endParaRPr lang="pl-PL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707904" y="2780928"/>
            <a:ext cx="4762945" cy="39703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Do produkcji luster używano srebra. Płaską odbijającą powierzchnie otrzymywało się poprzez czasochłonne polerowanie</a:t>
            </a:r>
            <a:r>
              <a:rPr lang="pl-PL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. </a:t>
            </a:r>
          </a:p>
          <a:p>
            <a:pPr algn="ctr"/>
            <a:r>
              <a:rPr lang="pl-PL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Srebro wykorzystuje się w fotografii, medycynie w przemyśle elektrycznym i chemicznym.</a:t>
            </a:r>
          </a:p>
        </p:txBody>
      </p:sp>
      <p:pic>
        <p:nvPicPr>
          <p:cNvPr id="6" name="Obraz 5" descr="Chemical Elements - Silver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61048"/>
            <a:ext cx="2249488" cy="22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61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843782" y="332656"/>
            <a:ext cx="184730" cy="92333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endParaRPr lang="pl-PL" sz="5400" b="1" cap="none" spc="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796136" y="5085184"/>
            <a:ext cx="4572000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endParaRPr lang="pl-PL" dirty="0"/>
          </a:p>
        </p:txBody>
      </p:sp>
      <p:pic>
        <p:nvPicPr>
          <p:cNvPr id="8" name="Obraz 7" descr="Fluorite (Early Cretaceous; Weishan Mine, Shandong, China)… | Flick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" y="0"/>
            <a:ext cx="9178963" cy="685800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884488" y="342399"/>
            <a:ext cx="3911648" cy="92333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Bahnschrift SemiBold" panose="020B0502040204020203" pitchFamily="34" charset="0"/>
              </a:rPr>
              <a:t>ZAPOWIEDŹ</a:t>
            </a:r>
            <a:endParaRPr lang="pl-PL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Bahnschrift SemiBold" panose="020B0502040204020203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331640" y="1754645"/>
            <a:ext cx="7320138" cy="501675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Bahnschrift SemiBold SemiConden" panose="020B0502040204020203" pitchFamily="34" charset="0"/>
              </a:rPr>
              <a:t>Zabieram cię na przygodę z minerałami.</a:t>
            </a:r>
          </a:p>
          <a:p>
            <a:pPr algn="ctr"/>
            <a:r>
              <a:rPr lang="pl-PL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Bahnschrift SemiBold SemiConden" panose="020B0502040204020203" pitchFamily="34" charset="0"/>
              </a:rPr>
              <a:t>Dowiemy się co to jest skała, a co minerał.</a:t>
            </a:r>
          </a:p>
          <a:p>
            <a:pPr algn="ctr"/>
            <a:r>
              <a:rPr lang="pl-PL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Bahnschrift SemiBold SemiConden" panose="020B0502040204020203" pitchFamily="34" charset="0"/>
              </a:rPr>
              <a:t>Będziemy również poznawać razem nowe</a:t>
            </a:r>
          </a:p>
          <a:p>
            <a:pPr algn="ctr"/>
            <a:r>
              <a:rPr lang="pl-PL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Bahnschrift SemiBold SemiConden" panose="020B0502040204020203" pitchFamily="34" charset="0"/>
              </a:rPr>
              <a:t>Minerały. Mam nadzieję że się wam spodoba!</a:t>
            </a:r>
            <a:endParaRPr lang="pl-PL" sz="4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409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La banca de reserva 100% y la vía para un patrón oro en un único país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5" y="0"/>
            <a:ext cx="9141867" cy="6858000"/>
          </a:xfrm>
          <a:prstGeom prst="rect">
            <a:avLst/>
          </a:prstGeom>
        </p:spPr>
      </p:pic>
      <p:pic>
        <p:nvPicPr>
          <p:cNvPr id="3" name="Obraz 2" descr="File:Gold-269609.jpg - Wikimedia Common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645024"/>
            <a:ext cx="2232248" cy="2484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Prostokąt 3"/>
          <p:cNvSpPr/>
          <p:nvPr/>
        </p:nvSpPr>
        <p:spPr>
          <a:xfrm>
            <a:off x="755576" y="332656"/>
            <a:ext cx="2279791" cy="92333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ZŁOTO</a:t>
            </a:r>
            <a:endParaRPr lang="pl-P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115616" y="2996952"/>
            <a:ext cx="4572000" cy="353943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pl-PL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pl-PL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202122"/>
                </a:solidFill>
                <a:latin typeface="Bahnschrift SemiBold" panose="020B0502040204020203" pitchFamily="34" charset="0"/>
              </a:rPr>
              <a:t>Złoto jest gęstym, miękkim i </a:t>
            </a:r>
            <a:r>
              <a:rPr lang="pl-PL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202122"/>
                </a:solidFill>
                <a:latin typeface="Bahnschrift SemiBold" panose="020B0502040204020203" pitchFamily="34" charset="0"/>
              </a:rPr>
              <a:t>błyszczącym</a:t>
            </a:r>
            <a:r>
              <a:rPr lang="pl-PL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202122"/>
                </a:solidFill>
                <a:latin typeface="Bahnschrift SemiBold" panose="020B0502040204020203" pitchFamily="34" charset="0"/>
              </a:rPr>
              <a:t>  metalem szlachetnym używanym w biciu monet, jubilerstwie, sztuce i zdobieniach.</a:t>
            </a:r>
            <a:endParaRPr lang="pl-PL" sz="3200" dirty="0">
              <a:ln>
                <a:solidFill>
                  <a:schemeClr val="accent6">
                    <a:lumMod val="50000"/>
                  </a:schemeClr>
                </a:solidFill>
              </a:ln>
              <a:latin typeface="Bahnschrift SemiBold" panose="020B0502040204020203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6228184" y="362092"/>
            <a:ext cx="2736304" cy="255454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Złoto ma niezwykłe właściwości lecznicze</a:t>
            </a:r>
            <a:endParaRPr lang="pl-PL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Obraz 6" descr="Gold Ingot – Official Minecraft Wik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5" y="-119591"/>
            <a:ext cx="904494" cy="90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5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ile:Amethyst DSCF0451.jpg - Wikimedia Comm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7544" y="476672"/>
            <a:ext cx="2904128" cy="135421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AMETYST</a:t>
            </a:r>
          </a:p>
          <a:p>
            <a:pPr algn="ctr"/>
            <a:r>
              <a:rPr lang="pl-PL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MÓJ ULUBIONY</a:t>
            </a:r>
            <a:endParaRPr lang="pl-PL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23528" y="4005064"/>
            <a:ext cx="8165818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Ametyst był ceniony przez</a:t>
            </a:r>
          </a:p>
          <a:p>
            <a:pPr algn="ctr"/>
            <a:r>
              <a:rPr lang="pl-PL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Greków i Rzymian jako kamień</a:t>
            </a:r>
          </a:p>
          <a:p>
            <a:pPr algn="ctr"/>
            <a:r>
              <a:rPr lang="pl-PL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trzeźwości i ochrony. Był również</a:t>
            </a:r>
          </a:p>
          <a:p>
            <a:pPr algn="ctr"/>
            <a:r>
              <a:rPr lang="pl-PL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używany w religijnych ceremoniach.</a:t>
            </a:r>
            <a:r>
              <a:rPr lang="pl-PL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pl-PL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00033095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Lapis Lazuli, Polished Stones | A macro shot of the center o… | Flick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5" y="-33317"/>
            <a:ext cx="9144000" cy="6891317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27109" y="404664"/>
            <a:ext cx="3502882" cy="92333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LAPIS </a:t>
            </a:r>
            <a:r>
              <a:rPr lang="pl-PL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gency FB" panose="020B0503020202020204" pitchFamily="34" charset="0"/>
              </a:rPr>
              <a:t>LAZULI</a:t>
            </a:r>
            <a:endParaRPr lang="pl-PL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4" name="Obraz 3" descr="Lapis Lazuli Ore – Official Minecraft Wik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797152"/>
            <a:ext cx="1907485" cy="190748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57796" y="2967335"/>
            <a:ext cx="9028434" cy="2800767"/>
          </a:xfrm>
          <a:prstGeom prst="rect">
            <a:avLst/>
          </a:pr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0" cap="none" spc="0" dirty="0" smtClean="0">
                <a:ln w="0"/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Condensed" panose="020B0502040204020203" pitchFamily="34" charset="0"/>
              </a:rPr>
              <a:t>Ceniony przez starożytne cywilizacje,</a:t>
            </a:r>
          </a:p>
          <a:p>
            <a:pPr algn="ctr"/>
            <a:r>
              <a:rPr lang="pl-PL" sz="4400" dirty="0" smtClean="0">
                <a:ln w="0"/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Condensed" panose="020B0502040204020203" pitchFamily="34" charset="0"/>
              </a:rPr>
              <a:t>W tym Egipcjan, którzy używali go do tworzenia</a:t>
            </a:r>
          </a:p>
          <a:p>
            <a:pPr algn="ctr"/>
            <a:r>
              <a:rPr lang="pl-PL" sz="4400" b="0" cap="none" spc="0" dirty="0" smtClean="0">
                <a:ln w="0"/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Condensed" panose="020B0502040204020203" pitchFamily="34" charset="0"/>
              </a:rPr>
              <a:t>Biżuterii, pieczęci i amuletów. Uważano go za</a:t>
            </a:r>
          </a:p>
          <a:p>
            <a:pPr algn="ctr"/>
            <a:r>
              <a:rPr lang="pl-PL" sz="4400" dirty="0" smtClean="0">
                <a:ln w="0"/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Condensed" panose="020B0502040204020203" pitchFamily="34" charset="0"/>
              </a:rPr>
              <a:t>Minerał mądrości i ochrony</a:t>
            </a:r>
            <a:endParaRPr lang="pl-PL" sz="4400" b="0" cap="none" spc="0" dirty="0">
              <a:ln w="0"/>
              <a:solidFill>
                <a:schemeClr val="accent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02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rágakő – Wikipé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4" y="0"/>
            <a:ext cx="9122875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Prostokąt 2"/>
          <p:cNvSpPr/>
          <p:nvPr/>
        </p:nvSpPr>
        <p:spPr>
          <a:xfrm>
            <a:off x="107504" y="116632"/>
            <a:ext cx="4316887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TYGRYSIE OKO</a:t>
            </a:r>
            <a:endParaRPr lang="pl-PL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02489" y="3573016"/>
            <a:ext cx="4899033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Tygrysie oko było używane </a:t>
            </a:r>
          </a:p>
          <a:p>
            <a:pPr algn="ctr"/>
            <a:r>
              <a:rPr lang="pl-PL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Jako amulet ochronny przez</a:t>
            </a:r>
          </a:p>
          <a:p>
            <a:pPr algn="ctr"/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Starożytnych wojowników.</a:t>
            </a:r>
          </a:p>
          <a:p>
            <a:pPr algn="ctr"/>
            <a:r>
              <a:rPr lang="pl-PL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Uważane za kamień odwagi</a:t>
            </a:r>
          </a:p>
          <a:p>
            <a:pPr algn="ctr"/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 pewności siebie.</a:t>
            </a:r>
            <a:endParaRPr lang="pl-PL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Obraz 5" descr="Darmowe Zdjęcia : dzikiej przyrody, futro, fauna, ścieśniać, gepard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391" y="149424"/>
            <a:ext cx="4525943" cy="34326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5647167" y="3204591"/>
            <a:ext cx="3547492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Ciekawe dlaczego zostało </a:t>
            </a:r>
          </a:p>
          <a:p>
            <a:pPr algn="ctr"/>
            <a:r>
              <a:rPr lang="pl-PL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Tak nazwane… sprawdź</a:t>
            </a:r>
          </a:p>
          <a:p>
            <a:pPr algn="ctr"/>
            <a:r>
              <a:rPr lang="pl-PL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Czy naprawdę pasuje do</a:t>
            </a:r>
          </a:p>
          <a:p>
            <a:pPr algn="ctr"/>
            <a:r>
              <a:rPr lang="pl-PL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Tygrysiego oka</a:t>
            </a:r>
            <a:endParaRPr lang="pl-PL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47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Rainbow Fluorite | Flickr - Photo Sharing!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5453"/>
            <a:ext cx="9124136" cy="7093594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755576" y="404664"/>
            <a:ext cx="2789145" cy="92333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FLUORYT</a:t>
            </a:r>
          </a:p>
        </p:txBody>
      </p:sp>
      <p:sp>
        <p:nvSpPr>
          <p:cNvPr id="7" name="Prostokąt 6"/>
          <p:cNvSpPr/>
          <p:nvPr/>
        </p:nvSpPr>
        <p:spPr>
          <a:xfrm>
            <a:off x="320681" y="2967335"/>
            <a:ext cx="8502648" cy="255454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Fluoryt był używany w starożytności</a:t>
            </a:r>
          </a:p>
          <a:p>
            <a:pPr algn="ctr"/>
            <a:r>
              <a:rPr lang="pl-PL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Do rzeźbienia figurek i jako minerał</a:t>
            </a:r>
          </a:p>
          <a:p>
            <a:pPr algn="ctr"/>
            <a:r>
              <a:rPr lang="pl-PL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Ozdobny. Ceniony za swoje różnorodne</a:t>
            </a:r>
          </a:p>
          <a:p>
            <a:pPr algn="ctr"/>
            <a:r>
              <a:rPr lang="pl-PL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Kolory i przeźroczystość.</a:t>
            </a:r>
            <a:endParaRPr lang="pl-PL" sz="4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2330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acaya Volcano | Lava flow at Pacaya Volcano in Guatemala. R… | Flick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Obraz 3" descr="File:Lipari-Obsidienne (5).jpg - Wikimedia Common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8640"/>
            <a:ext cx="3648405" cy="273630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4644008" y="1052736"/>
            <a:ext cx="4176464" cy="153888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OBSYDIAN</a:t>
            </a:r>
          </a:p>
          <a:p>
            <a:pPr algn="ctr"/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Light Condensed" panose="020B0502040204020203" pitchFamily="34" charset="0"/>
              </a:rPr>
              <a:t>Powstaje z lawy</a:t>
            </a:r>
          </a:p>
        </p:txBody>
      </p:sp>
      <p:sp>
        <p:nvSpPr>
          <p:cNvPr id="7" name="Prostokąt 6"/>
          <p:cNvSpPr/>
          <p:nvPr/>
        </p:nvSpPr>
        <p:spPr>
          <a:xfrm>
            <a:off x="1259632" y="3933056"/>
            <a:ext cx="5741380" cy="255454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Obsydian był używany przez</a:t>
            </a:r>
          </a:p>
          <a:p>
            <a:pPr algn="ctr"/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</a:t>
            </a:r>
            <a:r>
              <a:rPr lang="pl-PL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tarożytnych ludzi do tworzenia  </a:t>
            </a:r>
          </a:p>
          <a:p>
            <a:pPr algn="ctr"/>
            <a:r>
              <a:rPr lang="pl-PL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narzędzi i broni. </a:t>
            </a: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Uważano go</a:t>
            </a:r>
          </a:p>
          <a:p>
            <a:pPr algn="ctr"/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Za kamień ochronny przed</a:t>
            </a:r>
          </a:p>
          <a:p>
            <a:pPr algn="ctr"/>
            <a:r>
              <a:rPr lang="pl-PL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egatywnymi energiami</a:t>
            </a:r>
            <a:endParaRPr lang="pl-PL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390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armowe Zdjęcia : liść, kwiat, materiał, biżuteria, narkotyk, minerał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917195" y="2066645"/>
            <a:ext cx="6045246" cy="4401205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SemiLight" panose="020B0502040204020203" pitchFamily="34" charset="0"/>
              </a:rPr>
              <a:t>MINERAŁY SĄ FASCYNUJĄCE</a:t>
            </a:r>
          </a:p>
          <a:p>
            <a:pPr algn="ctr"/>
            <a:r>
              <a:rPr lang="pl-PL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SemiLight" panose="020B0502040204020203" pitchFamily="34" charset="0"/>
              </a:rPr>
              <a:t>PRAWDA ŻE TAK?</a:t>
            </a:r>
          </a:p>
          <a:p>
            <a:pPr algn="ctr"/>
            <a:r>
              <a:rPr lang="pl-PL" sz="2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SemiLight" panose="020B0502040204020203" pitchFamily="34" charset="0"/>
              </a:rPr>
              <a:t>MAM NADZIEJĘ ŻE PO TEJ </a:t>
            </a:r>
          </a:p>
          <a:p>
            <a:pPr algn="ctr"/>
            <a:r>
              <a:rPr lang="pl-PL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SemiLight" panose="020B0502040204020203" pitchFamily="34" charset="0"/>
              </a:rPr>
              <a:t>PREZENTACJI MASZ OCHOTĘ</a:t>
            </a:r>
          </a:p>
          <a:p>
            <a:pPr algn="ctr"/>
            <a:r>
              <a:rPr lang="pl-PL" sz="2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SemiLight" panose="020B0502040204020203" pitchFamily="34" charset="0"/>
              </a:rPr>
              <a:t>ZBIERAĆ MINERAŁY!</a:t>
            </a:r>
          </a:p>
          <a:p>
            <a:pPr algn="ctr"/>
            <a:r>
              <a:rPr lang="pl-PL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SemiLight" panose="020B0502040204020203" pitchFamily="34" charset="0"/>
              </a:rPr>
              <a:t>PSST… POWIEM CI JESZCZE JEDNO</a:t>
            </a:r>
          </a:p>
          <a:p>
            <a:pPr algn="ctr"/>
            <a:r>
              <a:rPr lang="pl-PL" sz="2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SemiLight" panose="020B0502040204020203" pitchFamily="34" charset="0"/>
              </a:rPr>
              <a:t>SŁÓWKO. </a:t>
            </a:r>
          </a:p>
          <a:p>
            <a:pPr algn="ctr"/>
            <a:r>
              <a:rPr lang="pl-PL" sz="2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SemiLight" panose="020B0502040204020203" pitchFamily="34" charset="0"/>
              </a:rPr>
              <a:t>MINERAŁY SĄ PIĘKNE</a:t>
            </a:r>
          </a:p>
          <a:p>
            <a:pPr algn="ctr"/>
            <a:r>
              <a:rPr lang="pl-PL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SemiLight" panose="020B0502040204020203" pitchFamily="34" charset="0"/>
              </a:rPr>
              <a:t>A TO TYLKO SKRAWEK NASZEGO </a:t>
            </a:r>
          </a:p>
          <a:p>
            <a:pPr algn="ctr"/>
            <a:r>
              <a:rPr lang="pl-PL" sz="2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SemiLight" panose="020B0502040204020203" pitchFamily="34" charset="0"/>
              </a:rPr>
              <a:t>PIĘKNEGO ŚWIATA.</a:t>
            </a:r>
            <a:endParaRPr lang="pl-PL" sz="2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Bahnschrift SemiLight" panose="020B0502040204020203" pitchFamily="34" charset="0"/>
            </a:endParaRPr>
          </a:p>
        </p:txBody>
      </p:sp>
      <p:pic>
        <p:nvPicPr>
          <p:cNvPr id="3" name="Obraz 2" descr="Thumbs Up Smiley Face Emoji -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7504">
            <a:off x="950345" y="166328"/>
            <a:ext cx="2577467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78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Editing Internet Texts/Gemstones/Alexandrite - Wikiversit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75"/>
            <a:ext cx="9144000" cy="6887675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2" name="Prostokąt 1"/>
          <p:cNvSpPr/>
          <p:nvPr/>
        </p:nvSpPr>
        <p:spPr>
          <a:xfrm>
            <a:off x="344366" y="1268760"/>
            <a:ext cx="8312660" cy="258532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KONIEC </a:t>
            </a:r>
          </a:p>
          <a:p>
            <a:pPr algn="ctr"/>
            <a:r>
              <a:rPr lang="pl-PL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MAM NADZIEJE ŻE WAM SIĘ</a:t>
            </a:r>
          </a:p>
          <a:p>
            <a:pPr algn="ctr"/>
            <a:r>
              <a:rPr lang="pl-PL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PODOBAŁO </a:t>
            </a:r>
            <a:r>
              <a:rPr lang="pl-PL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</a:t>
            </a:r>
            <a:endParaRPr lang="pl-PL" sz="5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330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White flag GIF | All Waving Flag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" y="0"/>
            <a:ext cx="9144200" cy="6858000"/>
          </a:xfrm>
          <a:prstGeom prst="rect">
            <a:avLst/>
          </a:prstGeom>
        </p:spPr>
      </p:pic>
      <p:pic>
        <p:nvPicPr>
          <p:cNvPr id="2" name="Obraz 1" descr="Opal PNG Transparent Images | PNG Al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61987"/>
            <a:ext cx="4762500" cy="5534025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67544" y="404664"/>
            <a:ext cx="1909177" cy="92333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CZEŚĆ</a:t>
            </a:r>
            <a:endParaRPr lang="pl-PL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64272" y="2194917"/>
            <a:ext cx="7875874" cy="400109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gency FB" panose="020B0503020202020204" pitchFamily="34" charset="0"/>
              </a:rPr>
              <a:t>Będę dzisiaj ci opowiadała o moich </a:t>
            </a:r>
          </a:p>
          <a:p>
            <a:pPr algn="ctr"/>
            <a:r>
              <a:rPr lang="pl-PL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gency FB" panose="020B0503020202020204" pitchFamily="34" charset="0"/>
              </a:rPr>
              <a:t>Minerałach, ale musisz wiedzieć że</a:t>
            </a:r>
          </a:p>
          <a:p>
            <a:pPr algn="ctr"/>
            <a:r>
              <a:rPr lang="pl-PL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gency FB" panose="020B0503020202020204" pitchFamily="34" charset="0"/>
              </a:rPr>
              <a:t>Nie wszystkie moje minerały są z Polski.</a:t>
            </a:r>
          </a:p>
          <a:p>
            <a:pPr algn="ctr"/>
            <a:r>
              <a:rPr lang="pl-PL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gency FB" panose="020B0503020202020204" pitchFamily="34" charset="0"/>
              </a:rPr>
              <a:t>Zbieram je po całym świecie!</a:t>
            </a:r>
          </a:p>
          <a:p>
            <a:pPr algn="ctr"/>
            <a:r>
              <a:rPr lang="pl-PL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gency FB" panose="020B0503020202020204" pitchFamily="34" charset="0"/>
              </a:rPr>
              <a:t>Och, nie będę już przedłużać, ZACZYNAJMY!</a:t>
            </a:r>
          </a:p>
          <a:p>
            <a:pPr algn="ctr"/>
            <a:endParaRPr lang="pl-PL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Obraz 5" descr="Opal PNG Transparent Images | PNG All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29698">
            <a:off x="6295778" y="244184"/>
            <a:ext cx="1992562" cy="1706548"/>
          </a:xfrm>
          <a:prstGeom prst="rect">
            <a:avLst/>
          </a:prstGeom>
        </p:spPr>
      </p:pic>
      <p:pic>
        <p:nvPicPr>
          <p:cNvPr id="7" name="Obraz 6" descr="Opal PNG Transparent Images | PNG Al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060" y="13915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001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Free fotobanka : krajina, Skála, divočina, chůze, hora, dobrodružství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683568" y="560337"/>
            <a:ext cx="5639877" cy="923330"/>
          </a:xfrm>
          <a:prstGeom prst="rect">
            <a:avLst/>
          </a:prstGeom>
          <a:gradFill>
            <a:gsLst>
              <a:gs pos="0">
                <a:schemeClr val="dk1">
                  <a:tint val="80000"/>
                  <a:satMod val="300000"/>
                  <a:alpha val="50000"/>
                </a:schemeClr>
              </a:gs>
              <a:gs pos="100000">
                <a:schemeClr val="dk1">
                  <a:shade val="30000"/>
                  <a:satMod val="200000"/>
                </a:schemeClr>
              </a:gs>
            </a:gsLst>
          </a:gradFill>
        </p:spPr>
        <p:style>
          <a:lnRef idx="2">
            <a:schemeClr val="dk1"/>
          </a:lnRef>
          <a:fillRef idx="1003">
            <a:schemeClr val="dk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 TO JEST SKAŁA?</a:t>
            </a:r>
            <a:endParaRPr lang="pl-PL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40" y="2204864"/>
            <a:ext cx="4010526" cy="3238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Prostokąt 3"/>
          <p:cNvSpPr/>
          <p:nvPr/>
        </p:nvSpPr>
        <p:spPr>
          <a:xfrm>
            <a:off x="323528" y="1539344"/>
            <a:ext cx="3456384" cy="4893647"/>
          </a:xfrm>
          <a:prstGeom prst="rect">
            <a:avLst/>
          </a:prstGeom>
          <a:gradFill>
            <a:gsLst>
              <a:gs pos="59635">
                <a:srgbClr val="323232">
                  <a:alpha val="58000"/>
                </a:srgbClr>
              </a:gs>
              <a:gs pos="29800">
                <a:srgbClr val="575757"/>
              </a:gs>
              <a:gs pos="0">
                <a:schemeClr val="dk1">
                  <a:tint val="80000"/>
                  <a:satMod val="300000"/>
                </a:schemeClr>
              </a:gs>
              <a:gs pos="100000">
                <a:schemeClr val="dk1">
                  <a:shade val="30000"/>
                  <a:satMod val="200000"/>
                </a:schemeClr>
              </a:gs>
            </a:gsLst>
          </a:gradFill>
          <a:ln>
            <a:noFill/>
          </a:ln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400" b="1" dirty="0">
                <a:ln/>
                <a:solidFill>
                  <a:srgbClr val="92D050"/>
                </a:solidFill>
                <a:latin typeface="+mj-lt"/>
              </a:rPr>
              <a:t>Skała </a:t>
            </a:r>
            <a:r>
              <a:rPr lang="pl-PL" sz="2400" b="1" dirty="0" smtClean="0">
                <a:ln/>
                <a:solidFill>
                  <a:srgbClr val="92D050"/>
                </a:solidFill>
                <a:latin typeface="+mj-lt"/>
              </a:rPr>
              <a:t>jest </a:t>
            </a:r>
            <a:r>
              <a:rPr lang="pl-PL" sz="2400" b="1" dirty="0">
                <a:ln/>
                <a:solidFill>
                  <a:srgbClr val="92D050"/>
                </a:solidFill>
                <a:latin typeface="+mj-lt"/>
              </a:rPr>
              <a:t>to </a:t>
            </a:r>
            <a:r>
              <a:rPr lang="pl-PL" sz="2400" b="1" u="sng" dirty="0">
                <a:ln/>
                <a:solidFill>
                  <a:srgbClr val="92D050"/>
                </a:solidFill>
                <a:latin typeface="+mj-lt"/>
              </a:rPr>
              <a:t>zespół minerałów</a:t>
            </a:r>
            <a:r>
              <a:rPr lang="pl-PL" sz="2400" b="1" dirty="0">
                <a:ln/>
                <a:solidFill>
                  <a:srgbClr val="92D050"/>
                </a:solidFill>
                <a:latin typeface="+mj-lt"/>
              </a:rPr>
              <a:t> ukształtowany w wyniku naturalnego procesu geologicznego bądź kosmologicznego, który powstał bez udziału </a:t>
            </a:r>
            <a:r>
              <a:rPr lang="pl-PL" sz="2400" b="1" dirty="0" smtClean="0">
                <a:ln/>
                <a:solidFill>
                  <a:srgbClr val="92D050"/>
                </a:solidFill>
                <a:latin typeface="+mj-lt"/>
              </a:rPr>
              <a:t>człowieka</a:t>
            </a:r>
          </a:p>
          <a:p>
            <a:pPr algn="ctr"/>
            <a:r>
              <a:rPr lang="pl-PL" sz="2400" b="1" dirty="0" smtClean="0">
                <a:ln/>
                <a:solidFill>
                  <a:srgbClr val="92D050"/>
                </a:solidFill>
                <a:latin typeface="+mj-lt"/>
              </a:rPr>
              <a:t>Biorąc </a:t>
            </a:r>
            <a:r>
              <a:rPr lang="pl-PL" sz="2400" b="1" dirty="0">
                <a:ln/>
                <a:solidFill>
                  <a:srgbClr val="92D050"/>
                </a:solidFill>
                <a:latin typeface="+mj-lt"/>
              </a:rPr>
              <a:t>pod uwagę sposób powstawania, skały dzieli się na trzy grupy:</a:t>
            </a:r>
          </a:p>
          <a:p>
            <a:pPr algn="ctr"/>
            <a:r>
              <a:rPr lang="pl-PL" sz="2400" b="1" dirty="0" smtClean="0">
                <a:ln/>
                <a:solidFill>
                  <a:srgbClr val="92D050"/>
                </a:solidFill>
                <a:latin typeface="+mj-lt"/>
              </a:rPr>
              <a:t>- skały osadowe</a:t>
            </a:r>
            <a:endParaRPr lang="pl-PL" sz="2400" b="1" dirty="0">
              <a:ln/>
              <a:solidFill>
                <a:srgbClr val="92D050"/>
              </a:solidFill>
              <a:latin typeface="+mj-lt"/>
            </a:endParaRPr>
          </a:p>
          <a:p>
            <a:pPr algn="ctr"/>
            <a:r>
              <a:rPr lang="pl-PL" sz="2400" b="1" dirty="0" smtClean="0">
                <a:ln/>
                <a:solidFill>
                  <a:srgbClr val="92D050"/>
                </a:solidFill>
                <a:latin typeface="+mj-lt"/>
              </a:rPr>
              <a:t>- skały magmowe</a:t>
            </a:r>
            <a:endParaRPr lang="pl-PL" sz="2400" b="1" dirty="0">
              <a:ln/>
              <a:solidFill>
                <a:srgbClr val="92D050"/>
              </a:solidFill>
              <a:latin typeface="+mj-lt"/>
            </a:endParaRPr>
          </a:p>
          <a:p>
            <a:pPr algn="ctr"/>
            <a:r>
              <a:rPr lang="pl-PL" sz="2400" b="1" dirty="0" smtClean="0">
                <a:ln/>
                <a:solidFill>
                  <a:srgbClr val="92D050"/>
                </a:solidFill>
                <a:latin typeface="+mj-lt"/>
              </a:rPr>
              <a:t>-  skały metamorficzne</a:t>
            </a:r>
            <a:endParaRPr lang="pl-PL" sz="2400" b="1" cap="none" spc="0" dirty="0" smtClean="0">
              <a:ln/>
              <a:solidFill>
                <a:srgbClr val="92D050"/>
              </a:solidFill>
              <a:effectLst/>
              <a:latin typeface="+mj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652140" y="1582655"/>
            <a:ext cx="4010526" cy="52322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800" b="1" dirty="0" smtClean="0">
                <a:ln/>
                <a:solidFill>
                  <a:schemeClr val="accent3"/>
                </a:solidFill>
              </a:rPr>
              <a:t>CZY TO JEST SKAŁA ?</a:t>
            </a:r>
            <a:endParaRPr lang="pl-PL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344273" y="5451821"/>
            <a:ext cx="4626260" cy="1077218"/>
          </a:xfrm>
          <a:prstGeom prst="rect">
            <a:avLst/>
          </a:prstGeom>
          <a:gradFill>
            <a:gsLst>
              <a:gs pos="65860">
                <a:srgbClr val="6F6F6F">
                  <a:alpha val="48000"/>
                </a:srgbClr>
              </a:gs>
              <a:gs pos="23000">
                <a:srgbClr val="C8C8C8"/>
              </a:gs>
              <a:gs pos="0">
                <a:schemeClr val="dk1">
                  <a:tint val="40000"/>
                  <a:satMod val="350000"/>
                </a:schemeClr>
              </a:gs>
              <a:gs pos="40000">
                <a:schemeClr val="tx1"/>
              </a:gs>
              <a:gs pos="100000">
                <a:schemeClr val="dk1">
                  <a:shade val="20000"/>
                  <a:satMod val="255000"/>
                </a:schemeClr>
              </a:gs>
            </a:gsLst>
          </a:gradFill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TAK to jest skała</a:t>
            </a:r>
          </a:p>
          <a:p>
            <a:pPr algn="ctr"/>
            <a:r>
              <a:rPr lang="pl-PL" sz="3200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BRAWO</a:t>
            </a:r>
            <a:r>
              <a:rPr lang="pl-PL" sz="3200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! </a:t>
            </a:r>
            <a:r>
              <a:rPr lang="pl-PL" sz="3200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/>
                <a:sym typeface="Wingdings" panose="05000000000000000000" pitchFamily="2" charset="2"/>
              </a:rPr>
              <a:t></a:t>
            </a:r>
            <a:endParaRPr lang="pl-PL" sz="3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9084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uiExpand="1" build="p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Free fotobanka : Skála, divočina, hora, dobrodružství, Pohoří, formac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71"/>
            <a:ext cx="9144000" cy="6845093"/>
          </a:xfrm>
          <a:prstGeom prst="rect">
            <a:avLst/>
          </a:prstGeom>
        </p:spPr>
      </p:pic>
      <p:sp>
        <p:nvSpPr>
          <p:cNvPr id="3" name="Strzałka w dół 2"/>
          <p:cNvSpPr/>
          <p:nvPr/>
        </p:nvSpPr>
        <p:spPr>
          <a:xfrm>
            <a:off x="5902811" y="1544018"/>
            <a:ext cx="45719" cy="45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trzałka w dół 3"/>
          <p:cNvSpPr/>
          <p:nvPr/>
        </p:nvSpPr>
        <p:spPr>
          <a:xfrm>
            <a:off x="4182403" y="1378162"/>
            <a:ext cx="648072" cy="66084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Bezplatný obrázok: žula, kameň, chodník, vzor, dlažobné kocky, asfalt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47722"/>
            <a:ext cx="2590800" cy="19446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Obraz 6" descr="Darmowe zdjęcie z kategorii asfalt, autostrada, droga.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438" y="1961618"/>
            <a:ext cx="2808312" cy="19168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2117280" y="4455096"/>
            <a:ext cx="5053455" cy="1477328"/>
          </a:xfrm>
          <a:prstGeom prst="rect">
            <a:avLst/>
          </a:prstGeom>
          <a:gradFill>
            <a:gsLst>
              <a:gs pos="0">
                <a:schemeClr val="dk1">
                  <a:tint val="80000"/>
                  <a:satMod val="300000"/>
                  <a:alpha val="60000"/>
                </a:schemeClr>
              </a:gs>
              <a:gs pos="100000">
                <a:schemeClr val="dk1">
                  <a:shade val="30000"/>
                  <a:satMod val="200000"/>
                </a:schemeClr>
              </a:gs>
            </a:gsLst>
          </a:gradFill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3000" b="1" dirty="0" smtClean="0">
                <a:ln/>
                <a:solidFill>
                  <a:schemeClr val="accent3"/>
                </a:solidFill>
              </a:rPr>
              <a:t>SKAŁĄ nie są chodniki i drogi asfaltowe oraz wszystko </a:t>
            </a:r>
          </a:p>
          <a:p>
            <a:pPr algn="ctr"/>
            <a:r>
              <a:rPr lang="pl-PL" sz="3000" b="1" dirty="0" smtClean="0">
                <a:ln/>
                <a:solidFill>
                  <a:schemeClr val="accent3"/>
                </a:solidFill>
              </a:rPr>
              <a:t>co człowiek </a:t>
            </a:r>
            <a:r>
              <a:rPr lang="pl-PL" sz="3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pl-PL" sz="3000" b="1" dirty="0" smtClean="0">
                <a:ln/>
                <a:solidFill>
                  <a:schemeClr val="accent3"/>
                </a:solidFill>
              </a:rPr>
              <a:t>stworzył.</a:t>
            </a:r>
          </a:p>
        </p:txBody>
      </p:sp>
      <p:sp>
        <p:nvSpPr>
          <p:cNvPr id="9" name="Prostokąt 8"/>
          <p:cNvSpPr/>
          <p:nvPr/>
        </p:nvSpPr>
        <p:spPr>
          <a:xfrm>
            <a:off x="509408" y="271660"/>
            <a:ext cx="5826788" cy="923330"/>
          </a:xfrm>
          <a:prstGeom prst="rect">
            <a:avLst/>
          </a:prstGeom>
          <a:gradFill>
            <a:gsLst>
              <a:gs pos="0">
                <a:schemeClr val="dk1">
                  <a:tint val="80000"/>
                  <a:satMod val="300000"/>
                  <a:alpha val="50000"/>
                </a:schemeClr>
              </a:gs>
              <a:gs pos="100000">
                <a:schemeClr val="dk1">
                  <a:shade val="30000"/>
                  <a:satMod val="200000"/>
                </a:schemeClr>
              </a:gs>
            </a:gsLst>
          </a:gradFill>
        </p:spPr>
        <p:style>
          <a:lnRef idx="2">
            <a:schemeClr val="dk1"/>
          </a:lnRef>
          <a:fillRef idx="1003">
            <a:schemeClr val="dk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 NIE JEST SKAŁĄ?</a:t>
            </a:r>
            <a:endParaRPr lang="pl-PL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2061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Fotos gratis : naturaleza, rock, blanco, claro, natural, áspero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Obraz 1" descr="Kostenlose Illustration: Diamant, Edelstein, Lichtbrechung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5" y="3884764"/>
            <a:ext cx="3419872" cy="2601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 descr="Diament – Oficjalna Minecraft Wiki Polsk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36" y="5619770"/>
            <a:ext cx="858695" cy="873473"/>
          </a:xfrm>
          <a:prstGeom prst="roundRect">
            <a:avLst>
              <a:gd name="adj" fmla="val 1630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 descr="Kamienie Szlachetne · Darmowe zdjęcie na Pixab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900955"/>
            <a:ext cx="3312368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rostokąt 4"/>
          <p:cNvSpPr/>
          <p:nvPr/>
        </p:nvSpPr>
        <p:spPr>
          <a:xfrm>
            <a:off x="368636" y="206592"/>
            <a:ext cx="6048387" cy="923330"/>
          </a:xfrm>
          <a:prstGeom prst="rect">
            <a:avLst/>
          </a:prstGeom>
          <a:gradFill>
            <a:gsLst>
              <a:gs pos="0">
                <a:schemeClr val="dk1">
                  <a:tint val="80000"/>
                  <a:satMod val="300000"/>
                  <a:alpha val="50000"/>
                </a:schemeClr>
              </a:gs>
              <a:gs pos="100000">
                <a:schemeClr val="tx1"/>
              </a:gs>
            </a:gsLst>
          </a:gradFill>
          <a:effectLst/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 to jest MINERAŁ?</a:t>
            </a:r>
            <a:endParaRPr lang="pl-PL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155493" y="5563099"/>
            <a:ext cx="25843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diament</a:t>
            </a:r>
            <a:endParaRPr lang="pl-P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6012160" y="5530236"/>
            <a:ext cx="26035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5400" b="1" dirty="0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ametyst</a:t>
            </a:r>
            <a:endParaRPr lang="pl-PL" sz="5400" b="1" cap="none" spc="0" dirty="0">
              <a:ln/>
              <a:solidFill>
                <a:schemeClr val="accent4"/>
              </a:solidFill>
              <a:effectLst/>
              <a:latin typeface="Bauhaus 93" panose="04030905020B02020C02" pitchFamily="82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66503" y="1844824"/>
            <a:ext cx="8580831" cy="4708981"/>
          </a:xfrm>
          <a:prstGeom prst="rect">
            <a:avLst/>
          </a:prstGeom>
          <a:gradFill>
            <a:gsLst>
              <a:gs pos="0">
                <a:schemeClr val="dk1">
                  <a:tint val="80000"/>
                  <a:satMod val="300000"/>
                  <a:alpha val="50000"/>
                </a:schemeClr>
              </a:gs>
              <a:gs pos="100000">
                <a:schemeClr val="dk1">
                  <a:shade val="30000"/>
                  <a:satMod val="200000"/>
                </a:schemeClr>
              </a:gs>
            </a:gsLst>
          </a:gradFill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3000" b="1" dirty="0">
                <a:solidFill>
                  <a:srgbClr val="92D050"/>
                </a:solidFill>
              </a:rPr>
              <a:t>Minerały zazwyczaj tworzą się w wyniku krzepnięcia roztopionej skały lub magmy, bądź poprzez oddzielanie się od bogatej w minerały wody, chociażby w podziemnych jaskiniach. Cząsteczki minerałów są co do zasady małe, ponieważ powstają w obszarach o ograniczonej wielkości, takich jak wycieki lawy lub między osadami. Duże kryształy znajdywane w geodach (pustych przestrzeniach masy skalnej wypełnionych minerałami) i innych kamieniach są stosunkowo rzadkie.</a:t>
            </a:r>
            <a:endParaRPr lang="pl-PL" sz="3000" b="1" cap="none" spc="0" dirty="0">
              <a:ln/>
              <a:solidFill>
                <a:srgbClr val="92D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1997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amethyst, gem, violet, chunks of precious stones, boulder, rocks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9" y="-3017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rostokąt 2"/>
          <p:cNvSpPr/>
          <p:nvPr/>
        </p:nvSpPr>
        <p:spPr>
          <a:xfrm>
            <a:off x="827584" y="188640"/>
            <a:ext cx="7200800" cy="1754326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25000"/>
                </a:schemeClr>
              </a:gs>
              <a:gs pos="35000">
                <a:schemeClr val="accent4">
                  <a:tint val="37000"/>
                  <a:satMod val="300000"/>
                  <a:alpha val="50000"/>
                </a:schemeClr>
              </a:gs>
              <a:gs pos="100000">
                <a:schemeClr val="accent4">
                  <a:tint val="15000"/>
                  <a:satMod val="350000"/>
                  <a:alpha val="9000"/>
                </a:schemeClr>
              </a:gs>
            </a:gsLst>
            <a:lin ang="16200000" scaled="1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DLACZEGO </a:t>
            </a:r>
          </a:p>
          <a:p>
            <a:pPr algn="ctr"/>
            <a:r>
              <a:rPr lang="pl-PL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MINERAŁY SĄ CENIONE?</a:t>
            </a:r>
            <a:endParaRPr lang="pl-PL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00029" y="2135326"/>
            <a:ext cx="8496944" cy="4324261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44000"/>
                </a:schemeClr>
              </a:gs>
              <a:gs pos="35000">
                <a:schemeClr val="accent4">
                  <a:tint val="37000"/>
                  <a:satMod val="300000"/>
                  <a:alpha val="76000"/>
                </a:schemeClr>
              </a:gs>
              <a:gs pos="100000">
                <a:schemeClr val="accent4">
                  <a:tint val="15000"/>
                  <a:satMod val="350000"/>
                  <a:alpha val="53000"/>
                </a:schemeClr>
              </a:gs>
            </a:gsLst>
            <a:lin ang="16200000" scaled="1"/>
          </a:gradFill>
          <a:ln>
            <a:solidFill>
              <a:srgbClr val="7030A0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  <a:scene3d>
              <a:camera prst="perspectiveAbove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2500" b="1" dirty="0">
                <a:solidFill>
                  <a:srgbClr val="002060"/>
                </a:solidFill>
                <a:latin typeface="+mj-lt"/>
              </a:rPr>
              <a:t>Wiele minerałów tworzy piękne kryształy, ale najcenniejsze ze wszystkich są kamienie szlachetne. Nieoszlifowane często wyglądają zupełnie niepozornie i dopiero po cięciu i polerowaniu uzyskują blask i połysk, dzięki którym są tak cenne</a:t>
            </a:r>
            <a:r>
              <a:rPr lang="pl-PL" sz="2500" b="1" dirty="0" smtClean="0">
                <a:solidFill>
                  <a:srgbClr val="002060"/>
                </a:solidFill>
                <a:latin typeface="+mj-lt"/>
              </a:rPr>
              <a:t>.</a:t>
            </a:r>
          </a:p>
          <a:p>
            <a:pPr algn="ctr"/>
            <a:r>
              <a:rPr lang="pl-PL" sz="2500" b="1" dirty="0" smtClean="0">
                <a:solidFill>
                  <a:srgbClr val="002060"/>
                </a:solidFill>
                <a:latin typeface="+mj-lt"/>
              </a:rPr>
              <a:t>Minerały </a:t>
            </a:r>
            <a:r>
              <a:rPr lang="pl-PL" sz="2500" b="1" dirty="0">
                <a:solidFill>
                  <a:srgbClr val="002060"/>
                </a:solidFill>
                <a:latin typeface="+mj-lt"/>
              </a:rPr>
              <a:t>i kamienie szlachetne są klasyfikowane według ich właściwości fizycznych - w tym twardości, połysku, koloru, gęstości i przewodzenia. Są one również identyfikowane na podstawie sposobu w jaki się łamią, bądź koloru rysy lub smugi, którą pozostawiają po zarysowaniu nimi płytki porcelanowej.</a:t>
            </a:r>
            <a:endParaRPr lang="pl-PL" sz="2500" b="1" dirty="0" smtClean="0">
              <a:ln/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0379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HD wallpaper: Mixture of Pebbles and Stones Pattern, gardens ...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" y="-99392"/>
            <a:ext cx="9139941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pole tekstowe 1"/>
          <p:cNvSpPr txBox="1"/>
          <p:nvPr/>
        </p:nvSpPr>
        <p:spPr>
          <a:xfrm>
            <a:off x="827584" y="1012953"/>
            <a:ext cx="76328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Condensed" panose="020B0502040204020203" pitchFamily="34" charset="0"/>
              </a:rPr>
              <a:t>KILKA CECH MINERAŁÓW:</a:t>
            </a:r>
          </a:p>
          <a:p>
            <a:pPr marL="285750" indent="-285750">
              <a:buFontTx/>
              <a:buChar char="-"/>
            </a:pPr>
            <a:r>
              <a:rPr lang="pl-PL" sz="2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Condensed" panose="020B0502040204020203" pitchFamily="34" charset="0"/>
              </a:rPr>
              <a:t>barwa</a:t>
            </a:r>
          </a:p>
          <a:p>
            <a:pPr marL="285750" indent="-285750">
              <a:buFontTx/>
              <a:buChar char="-"/>
            </a:pPr>
            <a:r>
              <a:rPr lang="pl-PL" sz="2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Condensed" panose="020B0502040204020203" pitchFamily="34" charset="0"/>
              </a:rPr>
              <a:t>połysk</a:t>
            </a:r>
          </a:p>
          <a:p>
            <a:pPr marL="285750" indent="-285750">
              <a:buFontTx/>
              <a:buChar char="-"/>
            </a:pPr>
            <a:r>
              <a:rPr lang="pl-PL" sz="2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Condensed" panose="020B0502040204020203" pitchFamily="34" charset="0"/>
              </a:rPr>
              <a:t>rysa</a:t>
            </a:r>
          </a:p>
          <a:p>
            <a:pPr marL="285750" indent="-285750">
              <a:buFontTx/>
              <a:buChar char="-"/>
            </a:pPr>
            <a:r>
              <a:rPr lang="pl-PL" sz="2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Condensed" panose="020B0502040204020203" pitchFamily="34" charset="0"/>
              </a:rPr>
              <a:t>łupliwość</a:t>
            </a:r>
          </a:p>
          <a:p>
            <a:pPr marL="285750" indent="-285750">
              <a:buFontTx/>
              <a:buChar char="-"/>
            </a:pPr>
            <a:r>
              <a:rPr lang="pl-PL" sz="2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Condensed" panose="020B0502040204020203" pitchFamily="34" charset="0"/>
              </a:rPr>
              <a:t>twardość – </a:t>
            </a:r>
            <a:r>
              <a:rPr lang="pl-PL" sz="2800" b="1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Condensed" panose="020B0502040204020203" pitchFamily="34" charset="0"/>
              </a:rPr>
              <a:t>skala MOHSA</a:t>
            </a:r>
          </a:p>
          <a:p>
            <a:pPr marL="285750" indent="-285750">
              <a:buFontTx/>
              <a:buChar char="-"/>
            </a:pPr>
            <a:r>
              <a:rPr lang="pl-PL" sz="2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Condensed" panose="020B0502040204020203" pitchFamily="34" charset="0"/>
              </a:rPr>
              <a:t>efekty optyczne np. </a:t>
            </a:r>
            <a:r>
              <a:rPr lang="pl-PL" sz="2800" b="1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Condensed" panose="020B0502040204020203" pitchFamily="34" charset="0"/>
              </a:rPr>
              <a:t>Fluorescencja</a:t>
            </a:r>
            <a:r>
              <a:rPr lang="pl-PL" sz="2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Condensed" panose="020B0502040204020203" pitchFamily="34" charset="0"/>
              </a:rPr>
              <a:t> </a:t>
            </a:r>
            <a:endParaRPr lang="pl-PL" sz="2800" b="1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Light Condensed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pl-PL" sz="2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Condensed" panose="020B0502040204020203" pitchFamily="34" charset="0"/>
              </a:rPr>
              <a:t>właściwości elektryczne</a:t>
            </a:r>
          </a:p>
          <a:p>
            <a:pPr marL="285750" indent="-285750">
              <a:buFontTx/>
              <a:buChar char="-"/>
            </a:pPr>
            <a:r>
              <a:rPr lang="pl-PL" sz="2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Condensed" panose="020B0502040204020203" pitchFamily="34" charset="0"/>
              </a:rPr>
              <a:t>właściwości chemiczne</a:t>
            </a:r>
          </a:p>
          <a:p>
            <a:pPr marL="285750" indent="-285750">
              <a:buFontTx/>
              <a:buChar char="-"/>
            </a:pPr>
            <a:r>
              <a:rPr lang="pl-PL" sz="2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 Condensed" panose="020B0502040204020203" pitchFamily="34" charset="0"/>
              </a:rPr>
              <a:t>właściwości magnetyczne</a:t>
            </a:r>
          </a:p>
          <a:p>
            <a:pPr marL="285750" indent="-285750">
              <a:buFontTx/>
              <a:buChar char="-"/>
            </a:pPr>
            <a:endParaRPr lang="pl-PL" sz="28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172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ndeks:Rosyjski - Kamienie szlachetne i minerały – Wikisłownik, wolny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xMfXxM5N0MM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580121" y="5589240"/>
            <a:ext cx="96335" cy="7200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1236" y="1980983"/>
            <a:ext cx="4979749" cy="4824536"/>
          </a:xfrm>
          <a:prstGeom prst="rect">
            <a:avLst/>
          </a:prstGeom>
        </p:spPr>
      </p:pic>
      <p:sp>
        <p:nvSpPr>
          <p:cNvPr id="6" name="Strzałka w prawo 5"/>
          <p:cNvSpPr/>
          <p:nvPr/>
        </p:nvSpPr>
        <p:spPr>
          <a:xfrm>
            <a:off x="2267744" y="3861048"/>
            <a:ext cx="136815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 w prawo 6"/>
          <p:cNvSpPr/>
          <p:nvPr/>
        </p:nvSpPr>
        <p:spPr>
          <a:xfrm rot="10800000">
            <a:off x="10188624" y="116632"/>
            <a:ext cx="59990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62460" y="1556792"/>
            <a:ext cx="3960440" cy="3948250"/>
          </a:xfrm>
          <a:prstGeom prst="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dirty="0"/>
              <a:t>Co to jest skala twardości Mohsa?</a:t>
            </a:r>
          </a:p>
          <a:p>
            <a:r>
              <a:rPr lang="pl-PL" dirty="0"/>
              <a:t>To dziesięciostopniowa skala twardości minerałów charakteryzująca odporność na zarysowania materiałów twardszych przez materiały bardziej miękkie.</a:t>
            </a:r>
          </a:p>
          <a:p>
            <a:r>
              <a:rPr lang="pl-PL" dirty="0"/>
              <a:t>Została stworzona w 1812 roku przez niemieckiego mineraloga Friedricha Mohsa.</a:t>
            </a:r>
          </a:p>
          <a:p>
            <a:r>
              <a:rPr lang="pl-PL" dirty="0" smtClean="0"/>
              <a:t>Minerały </a:t>
            </a:r>
            <a:r>
              <a:rPr lang="pl-PL" dirty="0"/>
              <a:t>są ustawione od najbardziej miękkiego do najtwardszego.</a:t>
            </a:r>
          </a:p>
          <a:p>
            <a:r>
              <a:rPr lang="pl-PL" dirty="0"/>
              <a:t>Każdy minerał może zarysować minerał poprzedzający go na skali (bardziej miękki) i może zostać zarysowany przez następujący w skali po nim (twardszy).</a:t>
            </a:r>
          </a:p>
        </p:txBody>
      </p:sp>
      <p:sp>
        <p:nvSpPr>
          <p:cNvPr id="9" name="Prostokąt 8"/>
          <p:cNvSpPr/>
          <p:nvPr/>
        </p:nvSpPr>
        <p:spPr>
          <a:xfrm>
            <a:off x="2415992" y="221384"/>
            <a:ext cx="4501105" cy="923330"/>
          </a:xfrm>
          <a:prstGeom prst="rect">
            <a:avLst/>
          </a:prstGeom>
          <a:gradFill>
            <a:gsLst>
              <a:gs pos="50944">
                <a:schemeClr val="accent6">
                  <a:lumMod val="50000"/>
                  <a:alpha val="37000"/>
                </a:schemeClr>
              </a:gs>
              <a:gs pos="24000">
                <a:srgbClr val="E47D23"/>
              </a:gs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38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SKALA MOHSA</a:t>
            </a:r>
            <a:endParaRPr lang="pl-PL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36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ditorialTags xmlns="29baff33-f40f-4664-8054-1bde3cabf4f6" xsi:nil="true"/>
    <TPExecutable xmlns="29baff33-f40f-4664-8054-1bde3cabf4f6" xsi:nil="true"/>
    <DirectSourceMarket xmlns="29baff33-f40f-4664-8054-1bde3cabf4f6">english</DirectSourceMarket>
    <SubmitterId xmlns="29baff33-f40f-4664-8054-1bde3cabf4f6" xsi:nil="true"/>
    <AssetType xmlns="29baff33-f40f-4664-8054-1bde3cabf4f6" xsi:nil="true"/>
    <Milestone xmlns="29baff33-f40f-4664-8054-1bde3cabf4f6" xsi:nil="true"/>
    <OriginAsset xmlns="29baff33-f40f-4664-8054-1bde3cabf4f6" xsi:nil="true"/>
    <TPComponent xmlns="29baff33-f40f-4664-8054-1bde3cabf4f6" xsi:nil="true"/>
    <AssetId xmlns="29baff33-f40f-4664-8054-1bde3cabf4f6">TP101881407</AssetId>
    <TPFriendlyName xmlns="29baff33-f40f-4664-8054-1bde3cabf4f6" xsi:nil="true"/>
    <SourceTitle xmlns="29baff33-f40f-4664-8054-1bde3cabf4f6" xsi:nil="true"/>
    <TPApplication xmlns="29baff33-f40f-4664-8054-1bde3cabf4f6" xsi:nil="true"/>
    <TPLaunchHelpLink xmlns="29baff33-f40f-4664-8054-1bde3cabf4f6" xsi:nil="true"/>
    <OpenTemplate xmlns="29baff33-f40f-4664-8054-1bde3cabf4f6">true</OpenTemplate>
    <PlannedPubDate xmlns="29baff33-f40f-4664-8054-1bde3cabf4f6">2010-05-28T07:21:00+00:00</PlannedPubDate>
    <CrawlForDependencies xmlns="29baff33-f40f-4664-8054-1bde3cabf4f6">false</CrawlForDependencies>
    <TrustLevel xmlns="29baff33-f40f-4664-8054-1bde3cabf4f6">1 Microsoft Managed Content</TrustLevel>
    <PublishStatusLookup xmlns="29baff33-f40f-4664-8054-1bde3cabf4f6">
      <Value>229948</Value>
      <Value>334814</Value>
    </PublishStatusLookup>
    <LocLastLocAttemptVersionLookup xmlns="29baff33-f40f-4664-8054-1bde3cabf4f6">163086</LocLastLocAttemptVersionLookup>
    <TemplateTemplateType xmlns="29baff33-f40f-4664-8054-1bde3cabf4f6">PowerPoint Presentation Template</TemplateTemplateType>
    <TPNamespace xmlns="29baff33-f40f-4664-8054-1bde3cabf4f6" xsi:nil="true"/>
    <Providers xmlns="29baff33-f40f-4664-8054-1bde3cabf4f6" xsi:nil="true"/>
    <Markets xmlns="29baff33-f40f-4664-8054-1bde3cabf4f6"/>
    <OriginalSourceMarket xmlns="29baff33-f40f-4664-8054-1bde3cabf4f6">english</OriginalSourceMarket>
    <TPInstallLocation xmlns="29baff33-f40f-4664-8054-1bde3cabf4f6" xsi:nil="true"/>
    <TPAppVersion xmlns="29baff33-f40f-4664-8054-1bde3cabf4f6" xsi:nil="true"/>
    <TPCommandLine xmlns="29baff33-f40f-4664-8054-1bde3cabf4f6" xsi:nil="true"/>
    <APAuthor xmlns="29baff33-f40f-4664-8054-1bde3cabf4f6">
      <UserInfo>
        <DisplayName/>
        <AccountId>1073741823</AccountId>
        <AccountType/>
      </UserInfo>
    </APAuthor>
    <EditorialStatus xmlns="29baff33-f40f-4664-8054-1bde3cabf4f6" xsi:nil="true"/>
    <PublishTargets xmlns="29baff33-f40f-4664-8054-1bde3cabf4f6">OfficeOnline</PublishTargets>
    <TPLaunchHelpLinkType xmlns="29baff33-f40f-4664-8054-1bde3cabf4f6">Template</TPLaunchHelpLinkType>
    <TPClientViewer xmlns="29baff33-f40f-4664-8054-1bde3cabf4f6" xsi:nil="true"/>
    <CSXHash xmlns="29baff33-f40f-4664-8054-1bde3cabf4f6" xsi:nil="true"/>
    <IsDeleted xmlns="29baff33-f40f-4664-8054-1bde3cabf4f6">false</IsDeleted>
    <ShowIn xmlns="29baff33-f40f-4664-8054-1bde3cabf4f6">Show everywhere</ShowIn>
    <UANotes xmlns="29baff33-f40f-4664-8054-1bde3cabf4f6" xsi:nil="true"/>
    <TemplateStatus xmlns="29baff33-f40f-4664-8054-1bde3cabf4f6" xsi:nil="true"/>
    <Downloads xmlns="29baff33-f40f-4664-8054-1bde3cabf4f6">0</Downloads>
    <ApprovalLog xmlns="29baff33-f40f-4664-8054-1bde3cabf4f6" xsi:nil="true"/>
    <FriendlyTitle xmlns="29baff33-f40f-4664-8054-1bde3cabf4f6" xsi:nil="true"/>
    <InternalTagsTaxHTField0 xmlns="29baff33-f40f-4664-8054-1bde3cabf4f6">
      <Terms xmlns="http://schemas.microsoft.com/office/infopath/2007/PartnerControls"/>
    </InternalTagsTaxHTField0>
    <TimesCloned xmlns="29baff33-f40f-4664-8054-1bde3cabf4f6" xsi:nil="true"/>
    <ThumbnailAssetId xmlns="29baff33-f40f-4664-8054-1bde3cabf4f6" xsi:nil="true"/>
    <CampaignTagsTaxHTField0 xmlns="29baff33-f40f-4664-8054-1bde3cabf4f6">
      <Terms xmlns="http://schemas.microsoft.com/office/infopath/2007/PartnerControls"/>
    </CampaignTagsTaxHTField0>
    <OutputCachingOn xmlns="29baff33-f40f-4664-8054-1bde3cabf4f6">false</OutputCachingOn>
    <BlockPublish xmlns="29baff33-f40f-4664-8054-1bde3cabf4f6">false</BlockPublish>
    <MarketSpecific xmlns="29baff33-f40f-4664-8054-1bde3cabf4f6">false</MarketSpecific>
    <LocManualTestRequired xmlns="29baff33-f40f-4664-8054-1bde3cabf4f6">false</LocManualTestRequired>
    <LocRecommendedHandoff xmlns="29baff33-f40f-4664-8054-1bde3cabf4f6" xsi:nil="true"/>
    <LocalizationTagsTaxHTField0 xmlns="29baff33-f40f-4664-8054-1bde3cabf4f6">
      <Terms xmlns="http://schemas.microsoft.com/office/infopath/2007/PartnerControls"/>
    </LocalizationTagsTaxHTField0>
    <ContentItem xmlns="29baff33-f40f-4664-8054-1bde3cabf4f6" xsi:nil="true"/>
    <HandoffToMSDN xmlns="29baff33-f40f-4664-8054-1bde3cabf4f6" xsi:nil="true"/>
    <ArtSampleDocs xmlns="29baff33-f40f-4664-8054-1bde3cabf4f6" xsi:nil="true"/>
    <APEditor xmlns="29baff33-f40f-4664-8054-1bde3cabf4f6">
      <UserInfo>
        <DisplayName/>
        <AccountId xsi:nil="true"/>
        <AccountType/>
      </UserInfo>
    </APEditor>
    <MachineTranslated xmlns="29baff33-f40f-4664-8054-1bde3cabf4f6">false</MachineTranslated>
    <Manager xmlns="29baff33-f40f-4664-8054-1bde3cabf4f6" xsi:nil="true"/>
    <OOCacheId xmlns="29baff33-f40f-4664-8054-1bde3cabf4f6" xsi:nil="true"/>
    <APDescription xmlns="29baff33-f40f-4664-8054-1bde3cabf4f6" xsi:nil="true"/>
    <LastModifiedDateTime xmlns="29baff33-f40f-4664-8054-1bde3cabf4f6" xsi:nil="true"/>
    <BusinessGroup xmlns="29baff33-f40f-4664-8054-1bde3cabf4f6" xsi:nil="true"/>
    <AcquiredFrom xmlns="29baff33-f40f-4664-8054-1bde3cabf4f6">Internal MS</AcquiredFrom>
    <IntlLangReviewDate xmlns="29baff33-f40f-4664-8054-1bde3cabf4f6" xsi:nil="true"/>
    <DSATActionTaken xmlns="29baff33-f40f-4664-8054-1bde3cabf4f6" xsi:nil="true"/>
    <PolicheckWords xmlns="29baff33-f40f-4664-8054-1bde3cabf4f6" xsi:nil="true"/>
    <IntlLocPriority xmlns="29baff33-f40f-4664-8054-1bde3cabf4f6" xsi:nil="true"/>
    <ApprovalStatus xmlns="29baff33-f40f-4664-8054-1bde3cabf4f6">InProgress</ApprovalStatus>
    <LastHandOff xmlns="29baff33-f40f-4664-8054-1bde3cabf4f6" xsi:nil="true"/>
    <LegacyData xmlns="29baff33-f40f-4664-8054-1bde3cabf4f6" xsi:nil="true"/>
    <UALocComments xmlns="29baff33-f40f-4664-8054-1bde3cabf4f6" xsi:nil="true"/>
    <UALocRecommendation xmlns="29baff33-f40f-4664-8054-1bde3cabf4f6">Localize</UALocRecommendation>
    <UACurrentWords xmlns="29baff33-f40f-4664-8054-1bde3cabf4f6" xsi:nil="true"/>
    <AssetExpire xmlns="29baff33-f40f-4664-8054-1bde3cabf4f6">2035-01-01T00:00:00+00:00</AssetExpire>
    <ParentAssetId xmlns="29baff33-f40f-4664-8054-1bde3cabf4f6" xsi:nil="true"/>
    <CSXUpdate xmlns="29baff33-f40f-4664-8054-1bde3cabf4f6">false</CSXUpdate>
    <FeatureTagsTaxHTField0 xmlns="29baff33-f40f-4664-8054-1bde3cabf4f6">
      <Terms xmlns="http://schemas.microsoft.com/office/infopath/2007/PartnerControls"/>
    </FeatureTagsTaxHTField0>
    <Provider xmlns="29baff33-f40f-4664-8054-1bde3cabf4f6" xsi:nil="true"/>
    <CSXSubmissionDate xmlns="29baff33-f40f-4664-8054-1bde3cabf4f6" xsi:nil="true"/>
    <TaxCatchAll xmlns="29baff33-f40f-4664-8054-1bde3cabf4f6"/>
    <AssetStart xmlns="29baff33-f40f-4664-8054-1bde3cabf4f6">2012-01-30T10:59:32+00:00</AssetStart>
    <BugNumber xmlns="29baff33-f40f-4664-8054-1bde3cabf4f6" xsi:nil="true"/>
    <LocComments xmlns="29baff33-f40f-4664-8054-1bde3cabf4f6" xsi:nil="true"/>
    <OriginalRelease xmlns="29baff33-f40f-4664-8054-1bde3cabf4f6">14</OriginalRelease>
    <RecommendationsModifier xmlns="29baff33-f40f-4664-8054-1bde3cabf4f6" xsi:nil="true"/>
    <ScenarioTagsTaxHTField0 xmlns="29baff33-f40f-4664-8054-1bde3cabf4f6">
      <Terms xmlns="http://schemas.microsoft.com/office/infopath/2007/PartnerControls"/>
    </ScenarioTagsTaxHTField0>
    <VoteCount xmlns="29baff33-f40f-4664-8054-1bde3cabf4f6" xsi:nil="true"/>
    <IsSearchable xmlns="29baff33-f40f-4664-8054-1bde3cabf4f6">false</IsSearchable>
    <CSXSubmissionMarket xmlns="29baff33-f40f-4664-8054-1bde3cabf4f6" xsi:nil="true"/>
    <PrimaryImageGen xmlns="29baff33-f40f-4664-8054-1bde3cabf4f6">false</PrimaryImageGen>
    <IntlLangReview xmlns="29baff33-f40f-4664-8054-1bde3cabf4f6">false</IntlLangReview>
    <NumericId xmlns="29baff33-f40f-4664-8054-1bde3cabf4f6" xsi:nil="true"/>
    <ClipArtFilename xmlns="29baff33-f40f-4664-8054-1bde3cabf4f6" xsi:nil="true"/>
    <IntlLangReviewer xmlns="29baff33-f40f-4664-8054-1bde3cabf4f6" xsi:nil="true"/>
    <UAProjectedTotalWords xmlns="29baff33-f40f-4664-8054-1bde3cabf4f6" xsi:nil="true"/>
    <LocMarketGroupTiers2 xmlns="29baff33-f40f-4664-8054-1bde3cabf4f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CFA5F52AA0A00C4CBEF2A37681B2318F04009FDCD24A096B5E4C8184D4910FEB1A76" ma:contentTypeVersion="56" ma:contentTypeDescription="Create a new document." ma:contentTypeScope="" ma:versionID="e2b161dd106aa6ff43a2053ab7ed0d23">
  <xsd:schema xmlns:xsd="http://www.w3.org/2001/XMLSchema" xmlns:xs="http://www.w3.org/2001/XMLSchema" xmlns:p="http://schemas.microsoft.com/office/2006/metadata/properties" xmlns:ns2="29baff33-f40f-4664-8054-1bde3cabf4f6" targetNamespace="http://schemas.microsoft.com/office/2006/metadata/properties" ma:root="true" ma:fieldsID="df3fe752eed498a1554dc026fa12eabd" ns2:_="">
    <xsd:import namespace="29baff33-f40f-4664-8054-1bde3cabf4f6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aff33-f40f-4664-8054-1bde3cabf4f6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lockPublish" ma:index="12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3" nillable="true" ma:displayName="Bug Number" ma:default="" ma:internalName="BugNumber" ma:readOnly="false">
      <xsd:simpleType>
        <xsd:restriction base="dms:Text"/>
      </xsd:simpleType>
    </xsd:element>
    <xsd:element name="CampaignTagsTaxHTField0" ma:index="15" nillable="true" ma:taxonomy="true" ma:internalName="CampaignTagsTaxHTField0" ma:taxonomyFieldName="CampaignTags" ma:displayName="Campaigns" ma:readOnly="false" ma:default="" ma:fieldId="{35ae66bf-e87d-41c1-aaaa-5f9779661904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6" nillable="true" ma:displayName="Client Viewer" ma:default="" ma:internalName="TPClientViewer">
      <xsd:simpleType>
        <xsd:restriction base="dms:Text"/>
      </xsd:simpleType>
    </xsd:element>
    <xsd:element name="ClipArtFilename" ma:index="17" nillable="true" ma:displayName="Clip Art Name" ma:default="" ma:internalName="ClipArtFilename" ma:readOnly="false">
      <xsd:simpleType>
        <xsd:restriction base="dms:Text"/>
      </xsd:simpleType>
    </xsd:element>
    <xsd:element name="TPCommandLine" ma:index="18" nillable="true" ma:displayName="Command Line" ma:default="" ma:internalName="TPCommandLine">
      <xsd:simpleType>
        <xsd:restriction base="dms:Text"/>
      </xsd:simpleType>
    </xsd:element>
    <xsd:element name="TPComponent" ma:index="19" nillable="true" ma:displayName="Component" ma:default="" ma:internalName="TPComponent">
      <xsd:simpleType>
        <xsd:restriction base="dms:Text"/>
      </xsd:simpleType>
    </xsd:element>
    <xsd:element name="ContentItem" ma:index="20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2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5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6" nillable="true" ma:displayName="CSX Submission Market" ma:default="" ma:list="{1DDBB892-E9C2-41BE-A746-120199994C31}" ma:internalName="CSXSubmissionMarket" ma:readOnly="false" ma:showField="MarketName" ma:web="29baff33-f40f-4664-8054-1bde3cabf4f6">
      <xsd:simpleType>
        <xsd:restriction base="dms:Lookup"/>
      </xsd:simpleType>
    </xsd:element>
    <xsd:element name="CSXUpdate" ma:index="27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8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29" nillable="true" ma:displayName="Deleted?" ma:default="" ma:internalName="IsDeleted" ma:readOnly="false">
      <xsd:simpleType>
        <xsd:restriction base="dms:Boolean"/>
      </xsd:simpleType>
    </xsd:element>
    <xsd:element name="APDescription" ma:index="30" nillable="true" ma:displayName="Description" ma:default="" ma:internalName="APDescription" ma:readOnly="false">
      <xsd:simpleType>
        <xsd:restriction base="dms:Note"/>
      </xsd:simpleType>
    </xsd:element>
    <xsd:element name="DirectSourceMarket" ma:index="31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2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3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4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5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6" nillable="true" ma:displayName="Editorial Tags" ma:default="" ma:internalName="EditorialTags">
      <xsd:simpleType>
        <xsd:restriction base="dms:Unknown"/>
      </xsd:simpleType>
    </xsd:element>
    <xsd:element name="TPExecutable" ma:index="37" nillable="true" ma:displayName="Executable" ma:default="" ma:internalName="TPExecutable">
      <xsd:simpleType>
        <xsd:restriction base="dms:Text"/>
      </xsd:simpleType>
    </xsd:element>
    <xsd:element name="FeatureTagsTaxHTField0" ma:index="39" nillable="true" ma:taxonomy="true" ma:internalName="FeatureTagsTaxHTField0" ma:taxonomyFieldName="FeatureTags" ma:displayName="Features" ma:readOnly="false" ma:default="" ma:fieldId="{22649cd3-0638-4550-a153-a68664946fb0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0" nillable="true" ma:displayName="Friendly Name" ma:default="" ma:internalName="TPFriendlyName">
      <xsd:simpleType>
        <xsd:restriction base="dms:Text"/>
      </xsd:simpleType>
    </xsd:element>
    <xsd:element name="FriendlyTitle" ma:index="41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2" nillable="true" ma:displayName="Generate Images?" ma:default="true" ma:internalName="PrimaryImageGen">
      <xsd:simpleType>
        <xsd:restriction base="dms:Boolean"/>
      </xsd:simpleType>
    </xsd:element>
    <xsd:element name="HandoffToMSDN" ma:index="43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4" nillable="true" ma:displayName="InProjectListLookup" ma:list="{2513E2E7-E2AF-440C-8567-37153D3865E2}" ma:internalName="InProjectListLookup" ma:readOnly="true" ma:showField="InProjectList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5" nillable="true" ma:displayName="Install Location" ma:default="" ma:internalName="TPInstallLocation">
      <xsd:simpleType>
        <xsd:restriction base="dms:Text"/>
      </xsd:simpleType>
    </xsd:element>
    <xsd:element name="InternalTagsTaxHTField0" ma:index="47" nillable="true" ma:taxonomy="true" ma:internalName="InternalTagsTaxHTField0" ma:taxonomyFieldName="InternalTags" ma:displayName="Internal Tags" ma:readOnly="false" ma:default="" ma:fieldId="{961a284f-ead0-40ef-8222-26875887a96b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8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49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0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1" nillable="true" ma:displayName="Last Complete Version Lookup" ma:default="" ma:list="{2513E2E7-E2AF-440C-8567-37153D3865E2}" ma:internalName="LastCompleteVersionLookup" ma:readOnly="true" ma:showField="LastCompleteVersion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2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3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4" nillable="true" ma:displayName="Last Preview Attempt Error" ma:default="" ma:list="{2513E2E7-E2AF-440C-8567-37153D3865E2}" ma:internalName="LastPreviewErrorLookup" ma:readOnly="true" ma:showField="LastPreviewError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5" nillable="true" ma:displayName="Last Preview Attempt Result" ma:default="" ma:list="{2513E2E7-E2AF-440C-8567-37153D3865E2}" ma:internalName="LastPreviewResultLookup" ma:readOnly="true" ma:showField="LastPreviewResult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6" nillable="true" ma:displayName="Last Preview Attempted On" ma:default="" ma:list="{2513E2E7-E2AF-440C-8567-37153D3865E2}" ma:internalName="LastPreviewAttemptDateLookup" ma:readOnly="true" ma:showField="LastPreviewAttemptDat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7" nillable="true" ma:displayName="Last Previewed By" ma:default="" ma:list="{2513E2E7-E2AF-440C-8567-37153D3865E2}" ma:internalName="LastPreviewedByLookup" ma:readOnly="true" ma:showField="LastPreviewedBy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8" nillable="true" ma:displayName="Last Previewed Date" ma:default="" ma:list="{2513E2E7-E2AF-440C-8567-37153D3865E2}" ma:internalName="LastPreviewTimeLookup" ma:readOnly="true" ma:showField="LastPreviewTim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59" nillable="true" ma:displayName="Last Previewed Version" ma:default="" ma:list="{2513E2E7-E2AF-440C-8567-37153D3865E2}" ma:internalName="LastPreviewVersionLookup" ma:readOnly="true" ma:showField="LastPreviewVersion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0" nillable="true" ma:displayName="Last Publish Attempt Error" ma:default="" ma:list="{2513E2E7-E2AF-440C-8567-37153D3865E2}" ma:internalName="LastPublishErrorLookup" ma:readOnly="true" ma:showField="LastPublishError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1" nillable="true" ma:displayName="Last Publish Attempt Result" ma:default="" ma:list="{2513E2E7-E2AF-440C-8567-37153D3865E2}" ma:internalName="LastPublishResultLookup" ma:readOnly="true" ma:showField="LastPublishResult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2" nillable="true" ma:displayName="Last Publish Attempted On" ma:default="" ma:list="{2513E2E7-E2AF-440C-8567-37153D3865E2}" ma:internalName="LastPublishAttemptDateLookup" ma:readOnly="true" ma:showField="LastPublishAttemptDat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3" nillable="true" ma:displayName="Last Published By" ma:default="" ma:list="{2513E2E7-E2AF-440C-8567-37153D3865E2}" ma:internalName="LastPublishedByLookup" ma:readOnly="true" ma:showField="LastPublishedBy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4" nillable="true" ma:displayName="Last Published Date" ma:default="" ma:list="{2513E2E7-E2AF-440C-8567-37153D3865E2}" ma:internalName="LastPublishTimeLookup" ma:readOnly="true" ma:showField="LastPublishTim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5" nillable="true" ma:displayName="Last Published Version" ma:default="" ma:list="{2513E2E7-E2AF-440C-8567-37153D3865E2}" ma:internalName="LastPublishVersionLookup" ma:readOnly="true" ma:showField="LastPublishVersion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6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7" nillable="true" ma:displayName="Legacy Data" ma:default="" ma:internalName="LegacyData" ma:readOnly="false">
      <xsd:simpleType>
        <xsd:restriction base="dms:Note"/>
      </xsd:simpleType>
    </xsd:element>
    <xsd:element name="TPLaunchHelpLink" ma:index="68" nillable="true" ma:displayName="Link to Launch Help Topic" ma:default="" ma:internalName="TPLaunchHelpLink">
      <xsd:simpleType>
        <xsd:restriction base="dms:Text"/>
      </xsd:simpleType>
    </xsd:element>
    <xsd:element name="LocComments" ma:index="69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0" nillable="true" ma:displayName="Loc Last Loc Attempt Version" ma:default="" ma:list="{72723BFE-42E4-4BFD-ABEC-91FC880F9EED}" ma:internalName="LocLastLocAttemptVersionLookup" ma:readOnly="false" ma:showField="LastLocAttemptVersion" ma:web="29baff33-f40f-4664-8054-1bde3cabf4f6">
      <xsd:simpleType>
        <xsd:restriction base="dms:Lookup"/>
      </xsd:simpleType>
    </xsd:element>
    <xsd:element name="LocLastLocAttemptVersionTypeLookup" ma:index="71" nillable="true" ma:displayName="Loc Last Loc Attempt Version Type" ma:default="" ma:list="{72723BFE-42E4-4BFD-ABEC-91FC880F9EED}" ma:internalName="LocLastLocAttemptVersionTypeLookup" ma:readOnly="true" ma:showField="LastLocAttemptVersionType" ma:web="29baff33-f40f-4664-8054-1bde3cabf4f6">
      <xsd:simpleType>
        <xsd:restriction base="dms:Lookup"/>
      </xsd:simpleType>
    </xsd:element>
    <xsd:element name="LocManualTestRequired" ma:index="72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3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4" nillable="true" ma:displayName="Loc New Published Version Lookup" ma:default="" ma:list="{72723BFE-42E4-4BFD-ABEC-91FC880F9EED}" ma:internalName="LocNewPublishedVersionLookup" ma:readOnly="true" ma:showField="NewPublishedVersion" ma:web="29baff33-f40f-4664-8054-1bde3cabf4f6">
      <xsd:simpleType>
        <xsd:restriction base="dms:Lookup"/>
      </xsd:simpleType>
    </xsd:element>
    <xsd:element name="LocOverallHandbackStatusLookup" ma:index="75" nillable="true" ma:displayName="Loc Overall Handback Status" ma:default="" ma:list="{72723BFE-42E4-4BFD-ABEC-91FC880F9EED}" ma:internalName="LocOverallHandbackStatusLookup" ma:readOnly="true" ma:showField="OverallHandbackStatus" ma:web="29baff33-f40f-4664-8054-1bde3cabf4f6">
      <xsd:simpleType>
        <xsd:restriction base="dms:Lookup"/>
      </xsd:simpleType>
    </xsd:element>
    <xsd:element name="LocOverallLocStatusLookup" ma:index="76" nillable="true" ma:displayName="Loc Overall Localize Status" ma:default="" ma:list="{72723BFE-42E4-4BFD-ABEC-91FC880F9EED}" ma:internalName="LocOverallLocStatusLookup" ma:readOnly="true" ma:showField="OverallLocStatus" ma:web="29baff33-f40f-4664-8054-1bde3cabf4f6">
      <xsd:simpleType>
        <xsd:restriction base="dms:Lookup"/>
      </xsd:simpleType>
    </xsd:element>
    <xsd:element name="LocOverallPreviewStatusLookup" ma:index="77" nillable="true" ma:displayName="Loc Overall Preview Status" ma:default="" ma:list="{72723BFE-42E4-4BFD-ABEC-91FC880F9EED}" ma:internalName="LocOverallPreviewStatusLookup" ma:readOnly="true" ma:showField="OverallPreviewStatus" ma:web="29baff33-f40f-4664-8054-1bde3cabf4f6">
      <xsd:simpleType>
        <xsd:restriction base="dms:Lookup"/>
      </xsd:simpleType>
    </xsd:element>
    <xsd:element name="LocOverallPublishStatusLookup" ma:index="78" nillable="true" ma:displayName="Loc Overall Publish Status" ma:default="" ma:list="{72723BFE-42E4-4BFD-ABEC-91FC880F9EED}" ma:internalName="LocOverallPublishStatusLookup" ma:readOnly="true" ma:showField="OverallPublishStatus" ma:web="29baff33-f40f-4664-8054-1bde3cabf4f6">
      <xsd:simpleType>
        <xsd:restriction base="dms:Lookup"/>
      </xsd:simpleType>
    </xsd:element>
    <xsd:element name="IntlLocPriority" ma:index="79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0" nillable="true" ma:displayName="Loc Processed For Handoffs" ma:default="" ma:list="{72723BFE-42E4-4BFD-ABEC-91FC880F9EED}" ma:internalName="LocProcessedForHandoffsLookup" ma:readOnly="true" ma:showField="ProcessedForHandoffs" ma:web="29baff33-f40f-4664-8054-1bde3cabf4f6">
      <xsd:simpleType>
        <xsd:restriction base="dms:Lookup"/>
      </xsd:simpleType>
    </xsd:element>
    <xsd:element name="LocProcessedForMarketsLookup" ma:index="81" nillable="true" ma:displayName="Loc Processed For Markets" ma:default="" ma:list="{72723BFE-42E4-4BFD-ABEC-91FC880F9EED}" ma:internalName="LocProcessedForMarketsLookup" ma:readOnly="true" ma:showField="ProcessedForMarkets" ma:web="29baff33-f40f-4664-8054-1bde3cabf4f6">
      <xsd:simpleType>
        <xsd:restriction base="dms:Lookup"/>
      </xsd:simpleType>
    </xsd:element>
    <xsd:element name="LocPublishedDependentAssetsLookup" ma:index="82" nillable="true" ma:displayName="Loc Published Dependent Assets" ma:default="" ma:list="{72723BFE-42E4-4BFD-ABEC-91FC880F9EED}" ma:internalName="LocPublishedDependentAssetsLookup" ma:readOnly="true" ma:showField="PublishedDependentAssets" ma:web="29baff33-f40f-4664-8054-1bde3cabf4f6">
      <xsd:simpleType>
        <xsd:restriction base="dms:Lookup"/>
      </xsd:simpleType>
    </xsd:element>
    <xsd:element name="LocPublishedLinkedAssetsLookup" ma:index="83" nillable="true" ma:displayName="Loc Published Linked Assets" ma:default="" ma:list="{72723BFE-42E4-4BFD-ABEC-91FC880F9EED}" ma:internalName="LocPublishedLinkedAssetsLookup" ma:readOnly="true" ma:showField="PublishedLinkedAssets" ma:web="29baff33-f40f-4664-8054-1bde3cabf4f6">
      <xsd:simpleType>
        <xsd:restriction base="dms:Lookup"/>
      </xsd:simpleType>
    </xsd:element>
    <xsd:element name="LocRecommendedHandoff" ma:index="84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6" nillable="true" ma:taxonomy="true" ma:internalName="LocalizationTagsTaxHTField0" ma:taxonomyFieldName="LocalizationTags" ma:displayName="Localization Tags" ma:readOnly="false" ma:default="" ma:fieldId="{cb159bc7-6392-40eb-91ad-5e9404d69876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7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8" nillable="true" ma:displayName="Manager" ma:hidden="true" ma:internalName="Manager" ma:readOnly="false">
      <xsd:simpleType>
        <xsd:restriction base="dms:Text"/>
      </xsd:simpleType>
    </xsd:element>
    <xsd:element name="Markets" ma:index="89" nillable="true" ma:displayName="Markets" ma:default="" ma:description="Leave blank to show in all markets" ma:list="{1DDBB892-E9C2-41BE-A746-120199994C31}" ma:internalName="Markets" ma:readOnly="false" ma:showField="MarketNam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0" nillable="true" ma:displayName="Milestone" ma:default="" ma:internalName="Milestone" ma:readOnly="false">
      <xsd:simpleType>
        <xsd:restriction base="dms:Unknown"/>
      </xsd:simpleType>
    </xsd:element>
    <xsd:element name="TPNamespace" ma:index="93" nillable="true" ma:displayName="Namespace" ma:default="" ma:internalName="TPNamespace">
      <xsd:simpleType>
        <xsd:restriction base="dms:Text"/>
      </xsd:simpleType>
    </xsd:element>
    <xsd:element name="NumericId" ma:index="94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5" nillable="true" ma:displayName="NumOfRatings" ma:default="" ma:list="{2513E2E7-E2AF-440C-8567-37153D3865E2}" ma:internalName="NumOfRatingsLookup" ma:readOnly="true" ma:showField="NumOfRatings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6" nillable="true" ma:displayName="OOCacheId" ma:internalName="OOCacheId" ma:readOnly="false">
      <xsd:simpleType>
        <xsd:restriction base="dms:Text"/>
      </xsd:simpleType>
    </xsd:element>
    <xsd:element name="OpenTemplate" ma:index="97" nillable="true" ma:displayName="Open Template" ma:default="true" ma:internalName="OpenTemplate">
      <xsd:simpleType>
        <xsd:restriction base="dms:Boolean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Release" ma:index="99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0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1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2" nillable="true" ma:displayName="Parent Asset Id" ma:default="" ma:internalName="ParentAssetId" ma:readOnly="false">
      <xsd:simpleType>
        <xsd:restriction base="dms:Text"/>
      </xsd:simpleType>
    </xsd:element>
    <xsd:element name="PlannedPubDate" ma:index="103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4" nillable="true" ma:displayName="Policheck Words" ma:default="" ma:internalName="PolicheckWords" ma:readOnly="false">
      <xsd:simpleType>
        <xsd:restriction base="dms:Text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 ma:readOnly="false">
      <xsd:simpleType>
        <xsd:restriction base="dms:Unknown"/>
      </xsd:simpleType>
    </xsd:element>
    <xsd:element name="Providers" ma:index="108" nillable="true" ma:displayName="Providers" ma:default="" ma:internalName="Providers">
      <xsd:simpleType>
        <xsd:restriction base="dms:Unknown"/>
      </xsd:simpleType>
    </xsd:element>
    <xsd:element name="PublishStatusLookup" ma:index="109" nillable="true" ma:displayName="Publish Status" ma:default="" ma:list="{2513E2E7-E2AF-440C-8567-37153D3865E2}" ma:internalName="PublishStatusLookup" ma:readOnly="false" ma:showField="PublishStatus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2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default="" ma:fieldId="{9e57b0ce-4b8f-49f5-b588-fc22682c04a3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9d66d6a4-c4b4-42e6-80e6-7373254461f0}" ma:internalName="TaxCatchAll" ma:showField="CatchAllData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9d66d6a4-c4b4-42e6-80e6-7373254461f0}" ma:internalName="TaxCatchAllLabel" ma:readOnly="true" ma:showField="CatchAllDataLabel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2" nillable="true" ma:displayName="Template Status" ma:default="" ma:internalName="TemplateStatus">
      <xsd:simpleType>
        <xsd:restriction base="dms:Unknown"/>
      </xsd:simpleType>
    </xsd:element>
    <xsd:element name="TemplateTemplateType" ma:index="123" nillable="true" ma:displayName="Template Type" ma:default="" ma:internalName="TemplateTemplateType">
      <xsd:simpleType>
        <xsd:restriction base="dms:Unknown"/>
      </xsd:simpleType>
    </xsd:element>
    <xsd:element name="ThumbnailAssetId" ma:index="124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5" nillable="true" ma:displayName="Times Cloned" ma:default="" ma:internalName="TimesCloned" ma:readOnly="false">
      <xsd:simpleType>
        <xsd:restriction base="dms:Number"/>
      </xsd:simpleType>
    </xsd:element>
    <xsd:element name="TrustLevel" ma:index="127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8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9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0" nillable="true" ma:displayName="UA Notes" ma:default="" ma:internalName="UANotes" ma:readOnly="false">
      <xsd:simpleType>
        <xsd:restriction base="dms:Note"/>
      </xsd:simpleType>
    </xsd:element>
    <xsd:element name="TPAppVersion" ma:index="131" nillable="true" ma:displayName="Version" ma:default="" ma:internalName="TPAppVersion">
      <xsd:simpleType>
        <xsd:restriction base="dms:Text"/>
      </xsd:simpleType>
    </xsd:element>
    <xsd:element name="VoteCount" ma:index="132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2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66BB84-D0D0-4534-BDF1-A468A358FC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2FBDBE-6071-435C-9D06-86AEC367B269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29baff33-f40f-4664-8054-1bde3cabf4f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262CE04-54BA-48CE-A4C2-92B67FDCEA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baff33-f40f-4664-8054-1bde3cabf4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Tło z obrazem i tytuł z teksturą</Template>
  <TotalTime>0</TotalTime>
  <Words>955</Words>
  <Application>Microsoft Office PowerPoint</Application>
  <PresentationFormat>Pokaz na ekranie (4:3)</PresentationFormat>
  <Paragraphs>132</Paragraphs>
  <Slides>27</Slides>
  <Notes>1</Notes>
  <HiddenSlides>0</HiddenSlides>
  <MMClips>2</MMClips>
  <ScaleCrop>false</ScaleCrop>
  <HeadingPairs>
    <vt:vector size="6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40" baseType="lpstr">
      <vt:lpstr>Agency FB</vt:lpstr>
      <vt:lpstr>Algerian</vt:lpstr>
      <vt:lpstr>Arial</vt:lpstr>
      <vt:lpstr>Bahnschrift SemiBold</vt:lpstr>
      <vt:lpstr>Bahnschrift SemiBold SemiConden</vt:lpstr>
      <vt:lpstr>Bahnschrift SemiLight</vt:lpstr>
      <vt:lpstr>Bahnschrift SemiLight Condensed</vt:lpstr>
      <vt:lpstr>Bauhaus 93</vt:lpstr>
      <vt:lpstr>Britannic Bold</vt:lpstr>
      <vt:lpstr>Calibri</vt:lpstr>
      <vt:lpstr>Eras Demi ITC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2025-01-26T18:12:20Z</dcterms:created>
  <dcterms:modified xsi:type="dcterms:W3CDTF">2025-01-30T18:54:09Z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0x010100CFA5F52AA0A00C4CBEF2A37681B2318F04009FDCD24A096B5E4C8184D4910FEB1A76</vt:lpwstr>
  </property>
</Properties>
</file>